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58" r:id="rId4"/>
    <p:sldId id="276" r:id="rId5"/>
    <p:sldId id="271" r:id="rId6"/>
    <p:sldId id="273" r:id="rId7"/>
    <p:sldId id="274" r:id="rId8"/>
    <p:sldId id="279" r:id="rId9"/>
    <p:sldId id="270" r:id="rId10"/>
    <p:sldId id="260" r:id="rId11"/>
    <p:sldId id="265" r:id="rId12"/>
    <p:sldId id="266" r:id="rId13"/>
    <p:sldId id="264" r:id="rId14"/>
    <p:sldId id="272" r:id="rId15"/>
    <p:sldId id="269" r:id="rId16"/>
    <p:sldId id="268" r:id="rId17"/>
    <p:sldId id="267" r:id="rId18"/>
    <p:sldId id="282" r:id="rId19"/>
    <p:sldId id="278" r:id="rId20"/>
    <p:sldId id="281" r:id="rId21"/>
    <p:sldId id="283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7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image" Target="../media/image26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9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.png"/><Relationship Id="rId7" Type="http://schemas.openxmlformats.org/officeDocument/2006/relationships/image" Target="../media/image4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5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48878" y="2349004"/>
            <a:ext cx="588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BDD : </a:t>
            </a:r>
          </a:p>
          <a:p>
            <a:r>
              <a:rPr lang="fr-FR" dirty="0"/>
              <a:t>Collection des dernières mesures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2361082" y="88434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48878" y="3646237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page </a:t>
            </a:r>
            <a:r>
              <a:rPr lang="fr-FR" sz="2400" dirty="0" err="1"/>
              <a:t>php</a:t>
            </a:r>
            <a:r>
              <a:rPr lang="fr-FR" sz="2400" dirty="0"/>
              <a:t> : </a:t>
            </a:r>
          </a:p>
          <a:p>
            <a:r>
              <a:rPr lang="fr-FR" dirty="0"/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48878" y="4943471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boucle 4-20 mA (avec Willy) :</a:t>
            </a:r>
          </a:p>
          <a:p>
            <a:r>
              <a:rPr lang="fr-FR" dirty="0"/>
              <a:t>Acquérir la mesure température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254" y="2315699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49" y="2328891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006" y="3412184"/>
            <a:ext cx="1901046" cy="10265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677" y="5019518"/>
            <a:ext cx="850382" cy="850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D3A9C9-0523-4A43-BA53-02BDE087A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57" y="5024097"/>
            <a:ext cx="850382" cy="85038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ECCE392-4449-4FA5-9C84-46180EE9B8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50" y="5019518"/>
            <a:ext cx="862629" cy="86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7B2BEC07-36E4-44EF-A84B-6AC7DB0B37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8604" r="31913" b="15876"/>
          <a:stretch/>
        </p:blipFill>
        <p:spPr>
          <a:xfrm>
            <a:off x="2238348" y="1660048"/>
            <a:ext cx="6829481" cy="5056850"/>
          </a:xfrm>
          <a:prstGeom prst="rect">
            <a:avLst/>
          </a:prstGeom>
        </p:spPr>
      </p:pic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531126" y="454801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884449" y="553547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séquence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EC5B26-C947-4FA9-8428-C71617CA40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339" r="1650" b="2288"/>
          <a:stretch/>
        </p:blipFill>
        <p:spPr>
          <a:xfrm>
            <a:off x="3646905" y="1322988"/>
            <a:ext cx="4674551" cy="54986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690AF24-99ED-4720-AF35-3F0CFCCCAEA9}"/>
              </a:ext>
            </a:extLst>
          </p:cNvPr>
          <p:cNvSpPr txBox="1"/>
          <p:nvPr/>
        </p:nvSpPr>
        <p:spPr>
          <a:xfrm>
            <a:off x="2361082" y="88434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3935A0-0617-4806-A9D1-2858ADE4D64D}"/>
              </a:ext>
            </a:extLst>
          </p:cNvPr>
          <p:cNvSpPr txBox="1"/>
          <p:nvPr/>
        </p:nvSpPr>
        <p:spPr>
          <a:xfrm>
            <a:off x="910332" y="2072930"/>
            <a:ext cx="588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BDD : </a:t>
            </a:r>
          </a:p>
          <a:p>
            <a:r>
              <a:rPr lang="fr-FR" dirty="0"/>
              <a:t>Une base de données avec 6 tables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66E7C22-7D9A-49C5-8690-3861442D9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464" y="1948965"/>
            <a:ext cx="856090" cy="862629"/>
          </a:xfrm>
          <a:prstGeom prst="rect">
            <a:avLst/>
          </a:prstGeom>
        </p:spPr>
      </p:pic>
      <p:pic>
        <p:nvPicPr>
          <p:cNvPr id="1026" name="Picture 2" descr="Résultat de recherche d'images pour &quot;OVh&quot;">
            <a:extLst>
              <a:ext uri="{FF2B5EF4-FFF2-40B4-BE49-F238E27FC236}">
                <a16:creationId xmlns:a16="http://schemas.microsoft.com/office/drawing/2014/main" id="{99F78663-DC45-4B14-99F9-C8A24CF2C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800" y="1948964"/>
            <a:ext cx="760616" cy="86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3409A4B-B705-4748-8FF4-50C8229F0F49}"/>
              </a:ext>
            </a:extLst>
          </p:cNvPr>
          <p:cNvSpPr txBox="1"/>
          <p:nvPr/>
        </p:nvSpPr>
        <p:spPr>
          <a:xfrm>
            <a:off x="910332" y="3197847"/>
            <a:ext cx="6036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page </a:t>
            </a:r>
            <a:r>
              <a:rPr lang="fr-FR" sz="2400" dirty="0" err="1"/>
              <a:t>php</a:t>
            </a:r>
            <a:r>
              <a:rPr lang="fr-FR" sz="2400" dirty="0"/>
              <a:t> : </a:t>
            </a:r>
          </a:p>
          <a:p>
            <a:r>
              <a:rPr lang="fr-FR" dirty="0"/>
              <a:t>Page web avec une serre fictive sur laquelle se trouvent les différents capteurs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B3D6835-695F-42B6-B192-169652563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70" y="3197847"/>
            <a:ext cx="1901046" cy="102656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B034642-5DB7-46D5-AF21-1DA4B7771F8F}"/>
              </a:ext>
            </a:extLst>
          </p:cNvPr>
          <p:cNvSpPr txBox="1"/>
          <p:nvPr/>
        </p:nvSpPr>
        <p:spPr>
          <a:xfrm>
            <a:off x="910332" y="4610665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boucle 4-20 mA (avec Willy) :</a:t>
            </a:r>
          </a:p>
          <a:p>
            <a:r>
              <a:rPr lang="fr-FR" dirty="0"/>
              <a:t>Choix de l’adaptateur</a:t>
            </a:r>
          </a:p>
        </p:txBody>
      </p:sp>
      <p:pic>
        <p:nvPicPr>
          <p:cNvPr id="22" name="Image 21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814469DF-FB45-4AF3-A0F9-C017CF6721D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62" y="4502576"/>
            <a:ext cx="1629261" cy="126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759673" y="523056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Base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26BEA2-EF2C-479A-B8FC-3E647E6B0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32" y="1434502"/>
            <a:ext cx="10145003" cy="52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52F1F1EF-3F38-4EAD-83CB-9EC6D7A09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66" y="1175061"/>
            <a:ext cx="9152080" cy="442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4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44A02A25-DA3F-4047-8E93-5C43D907D3D4}"/>
              </a:ext>
            </a:extLst>
          </p:cNvPr>
          <p:cNvSpPr txBox="1"/>
          <p:nvPr/>
        </p:nvSpPr>
        <p:spPr>
          <a:xfrm>
            <a:off x="3650164" y="465201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>
                <a:solidFill>
                  <a:prstClr val="black"/>
                </a:solidFill>
                <a:latin typeface="Berlin Sans FB" panose="020E0602020502020306" pitchFamily="34" charset="0"/>
              </a:rPr>
              <a:t>Etat de la serre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BBA09121-093E-405D-B81D-87081023B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827" y="1055485"/>
            <a:ext cx="8028382" cy="45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9BA479E0-72FD-487C-AB18-D106A9FD5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36" y="1070195"/>
            <a:ext cx="11187328" cy="540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5AB4EF81-71F6-47DE-B2B4-725F8472F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87" y="890658"/>
            <a:ext cx="8994163" cy="6116030"/>
          </a:xfrm>
          <a:prstGeom prst="rect">
            <a:avLst/>
          </a:prstGeom>
        </p:spPr>
      </p:pic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DF418CA6-5E5A-4E1A-900C-3AFF7FFE8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62" y="1169529"/>
            <a:ext cx="762106" cy="762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96FA85B-98C4-420D-8E11-18D7EDC0AF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72" y="1294076"/>
            <a:ext cx="738231" cy="7655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4D60C05-C6F5-415F-B606-17DFCA17FD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77" y="1931635"/>
            <a:ext cx="762106" cy="762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F755B4E-32C3-46B1-BF3B-8A9FDD073D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75" y="4892055"/>
            <a:ext cx="1161644" cy="1161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0B1563D-BE8E-40DA-9D50-991FF96A7E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356" y="2149999"/>
            <a:ext cx="762106" cy="762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4D53F4F-5F96-4A48-93EA-D0329A4AB3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13" y="797054"/>
            <a:ext cx="994045" cy="9940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811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Boucle 4/20mA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0A1DB7-2EC0-43A4-BB7A-A9858EACE8CC}"/>
              </a:ext>
            </a:extLst>
          </p:cNvPr>
          <p:cNvSpPr txBox="1"/>
          <p:nvPr/>
        </p:nvSpPr>
        <p:spPr>
          <a:xfrm>
            <a:off x="1774349" y="2102256"/>
            <a:ext cx="284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Adaptateur 4-20 mA 1132_0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CF33CFF-CC1E-4E45-B5A4-92ADFE82720D}"/>
              </a:ext>
            </a:extLst>
          </p:cNvPr>
          <p:cNvSpPr txBox="1"/>
          <p:nvPr/>
        </p:nvSpPr>
        <p:spPr>
          <a:xfrm>
            <a:off x="6494987" y="2102256"/>
            <a:ext cx="467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Adaptateur 4-20 mA </a:t>
            </a:r>
            <a:r>
              <a:rPr lang="fr-FR" dirty="0" err="1"/>
              <a:t>Current</a:t>
            </a:r>
            <a:r>
              <a:rPr lang="fr-FR" dirty="0"/>
              <a:t> Loop </a:t>
            </a:r>
            <a:r>
              <a:rPr lang="fr-FR" dirty="0" err="1"/>
              <a:t>Sensor</a:t>
            </a:r>
            <a:r>
              <a:rPr lang="fr-FR" dirty="0"/>
              <a:t> </a:t>
            </a:r>
            <a:r>
              <a:rPr lang="fr-FR" dirty="0" err="1"/>
              <a:t>Board</a:t>
            </a:r>
            <a:endParaRPr lang="fr-FR" dirty="0"/>
          </a:p>
        </p:txBody>
      </p:sp>
      <p:pic>
        <p:nvPicPr>
          <p:cNvPr id="22" name="Image 21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6DE2F092-8FA4-413D-B70E-00B18F6D85A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77" y="2627915"/>
            <a:ext cx="2273741" cy="1908339"/>
          </a:xfrm>
          <a:prstGeom prst="rect">
            <a:avLst/>
          </a:prstGeom>
        </p:spPr>
      </p:pic>
      <p:pic>
        <p:nvPicPr>
          <p:cNvPr id="24" name="Image 23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02B6725C-54A0-4770-A063-305D0E6E404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99" y="2614161"/>
            <a:ext cx="2273741" cy="211376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A3BFBD9-F859-4911-9F7D-F46FD17431F3}"/>
              </a:ext>
            </a:extLst>
          </p:cNvPr>
          <p:cNvSpPr txBox="1"/>
          <p:nvPr/>
        </p:nvSpPr>
        <p:spPr>
          <a:xfrm>
            <a:off x="1821970" y="4459849"/>
            <a:ext cx="37677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Nombre de canaux : 1</a:t>
            </a:r>
            <a:endParaRPr lang="fr-FR" sz="1600" dirty="0"/>
          </a:p>
          <a:p>
            <a:r>
              <a:rPr lang="fr-FR" sz="1600" i="1" dirty="0"/>
              <a:t>Livré avec câble de raccordement. </a:t>
            </a:r>
            <a:br>
              <a:rPr lang="fr-FR" sz="1600" i="1" dirty="0"/>
            </a:br>
            <a:r>
              <a:rPr lang="fr-FR" sz="1600" i="1" dirty="0"/>
              <a:t>Température de service : -40°C à +85°C</a:t>
            </a:r>
            <a:br>
              <a:rPr lang="fr-FR" sz="1600" i="1" dirty="0"/>
            </a:br>
            <a:r>
              <a:rPr lang="fr-FR" sz="1600" i="1" dirty="0"/>
              <a:t>Dimensions : 46 x 30 x 18 </a:t>
            </a:r>
            <a:r>
              <a:rPr lang="fr-FR" sz="1600" i="1" dirty="0" err="1"/>
              <a:t>mm.</a:t>
            </a:r>
            <a:br>
              <a:rPr lang="fr-FR" sz="1600" i="1" dirty="0"/>
            </a:br>
            <a:r>
              <a:rPr lang="fr-FR" sz="1600" i="1" dirty="0"/>
              <a:t>Module prêt à l'emploi.</a:t>
            </a:r>
            <a:endParaRPr lang="fr-FR" sz="1600" dirty="0"/>
          </a:p>
          <a:p>
            <a:r>
              <a:rPr lang="fr-FR" sz="1600" i="1" dirty="0"/>
              <a:t>Prix : 34€50 + 5€90 pour la livraison</a:t>
            </a:r>
            <a:endParaRPr lang="fr-FR" sz="1600" dirty="0"/>
          </a:p>
          <a:p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AE0C296-E4C9-4505-9C68-11CF107811E7}"/>
              </a:ext>
            </a:extLst>
          </p:cNvPr>
          <p:cNvSpPr txBox="1"/>
          <p:nvPr/>
        </p:nvSpPr>
        <p:spPr>
          <a:xfrm>
            <a:off x="6494987" y="4459849"/>
            <a:ext cx="37677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Nombre de canaux : 4</a:t>
            </a:r>
            <a:endParaRPr lang="fr-FR" sz="1600" dirty="0"/>
          </a:p>
          <a:p>
            <a:r>
              <a:rPr lang="fr-FR" sz="1600" i="1" dirty="0"/>
              <a:t>Livré avec câbles en paire torsadée. </a:t>
            </a:r>
            <a:br>
              <a:rPr lang="fr-FR" sz="1600" i="1" dirty="0"/>
            </a:br>
            <a:r>
              <a:rPr lang="fr-FR" sz="1600" i="1" dirty="0"/>
              <a:t>Température de service : 0°C à +85°C</a:t>
            </a:r>
            <a:br>
              <a:rPr lang="fr-FR" sz="1600" i="1" dirty="0"/>
            </a:br>
            <a:r>
              <a:rPr lang="fr-FR" sz="1600" i="1" dirty="0"/>
              <a:t>Dimensions : 73 ;5 x 51 x 13 </a:t>
            </a:r>
            <a:r>
              <a:rPr lang="fr-FR" sz="1600" i="1" dirty="0" err="1"/>
              <a:t>mm.</a:t>
            </a:r>
            <a:br>
              <a:rPr lang="fr-FR" sz="1600" i="1" dirty="0"/>
            </a:br>
            <a:r>
              <a:rPr lang="fr-FR" sz="1600" i="1" dirty="0"/>
              <a:t>Module prêt à l'emploi.</a:t>
            </a:r>
            <a:endParaRPr lang="fr-FR" sz="1600" dirty="0"/>
          </a:p>
          <a:p>
            <a:r>
              <a:rPr lang="fr-FR" sz="1600" i="1" dirty="0"/>
              <a:t>Prix : 78€00</a:t>
            </a:r>
            <a:endParaRPr lang="fr-FR" sz="1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416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12684" y="127104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</a:t>
            </a:r>
            <a:r>
              <a:rPr lang="fr-FR" i="1">
                <a:latin typeface="+mj-lt"/>
              </a:rPr>
              <a:t>et Saint-Julien-de-Concelles.</a:t>
            </a:r>
            <a:endParaRPr lang="fr-FR" i="1" dirty="0">
              <a:latin typeface="+mj-lt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 1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C2F5EBE7-64EC-4C30-9E7D-000DC7587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186" y="1162142"/>
            <a:ext cx="3252033" cy="3252033"/>
          </a:xfrm>
          <a:prstGeom prst="rect">
            <a:avLst/>
          </a:prstGeom>
        </p:spPr>
      </p:pic>
      <p:pic>
        <p:nvPicPr>
          <p:cNvPr id="14" name="Image 13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391E1DC8-32BE-466F-B50A-CB52A68C9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16" y="4265886"/>
            <a:ext cx="5553075" cy="154305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F0C1479-EAA8-4B7A-8F3F-FFDCACF4CD83}"/>
              </a:ext>
            </a:extLst>
          </p:cNvPr>
          <p:cNvSpPr txBox="1"/>
          <p:nvPr/>
        </p:nvSpPr>
        <p:spPr>
          <a:xfrm>
            <a:off x="1655726" y="1849714"/>
            <a:ext cx="334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Avantages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Très bonne immunité aux bruits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Peu de fils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Détection de la panne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600" i="1" dirty="0">
                <a:solidFill>
                  <a:prstClr val="black"/>
                </a:solidFill>
              </a:rPr>
              <a:t>Plusieurs canaux (plusieurs capteurs possibles)</a:t>
            </a:r>
            <a:endParaRPr kumimoji="0" lang="fr-FR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65957D-2F19-4943-95C5-037163F8426A}"/>
              </a:ext>
            </a:extLst>
          </p:cNvPr>
          <p:cNvSpPr txBox="1"/>
          <p:nvPr/>
        </p:nvSpPr>
        <p:spPr>
          <a:xfrm>
            <a:off x="7730129" y="4111997"/>
            <a:ext cx="237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Current</a:t>
            </a:r>
            <a:r>
              <a:rPr lang="fr-FR" sz="1400" i="1" dirty="0"/>
              <a:t> Loop </a:t>
            </a:r>
            <a:r>
              <a:rPr lang="fr-FR" sz="1400" i="1" dirty="0" err="1"/>
              <a:t>Sensor</a:t>
            </a:r>
            <a:r>
              <a:rPr lang="fr-FR" sz="1400" i="1" dirty="0"/>
              <a:t> </a:t>
            </a:r>
            <a:r>
              <a:rPr lang="fr-FR" sz="1400" i="1" dirty="0" err="1"/>
              <a:t>Board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218180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87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79701" y="1237387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55787" y="2387964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1 : Steven</a:t>
            </a:r>
          </a:p>
          <a:p>
            <a:endParaRPr lang="fr-FR" dirty="0"/>
          </a:p>
          <a:p>
            <a:r>
              <a:rPr lang="fr-FR" i="1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243071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6167" y="243071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469804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3449" y="469804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550571" y="4604139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2 : Willy </a:t>
            </a:r>
          </a:p>
          <a:p>
            <a:endParaRPr lang="fr-FR" dirty="0"/>
          </a:p>
          <a:p>
            <a:r>
              <a:rPr lang="fr-FR" i="1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9078998" y="2349811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3 : Samuel</a:t>
            </a:r>
          </a:p>
          <a:p>
            <a:endParaRPr lang="fr-FR" dirty="0"/>
          </a:p>
          <a:p>
            <a:r>
              <a:rPr lang="fr-FR" i="1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9140567" y="4604138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4 : Dylan</a:t>
            </a:r>
          </a:p>
          <a:p>
            <a:endParaRPr lang="fr-FR" dirty="0"/>
          </a:p>
          <a:p>
            <a:r>
              <a:rPr lang="fr-FR" i="1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84" y="4875275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49" y="496020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21" y="2615160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21" y="261192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445093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38" y="1342070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97024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6" y="1410355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92" y="2864668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714" y="4824902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86" y="2873781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488385" y="1397889"/>
            <a:ext cx="3187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>
                <a:solidFill>
                  <a:prstClr val="black"/>
                </a:solidFill>
                <a:latin typeface="Calibri" panose="020F0502020204030204"/>
              </a:rPr>
              <a:t>Solarimètre</a:t>
            </a: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 de 0 à 1000 w/m²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763093" y="4673407"/>
            <a:ext cx="4927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Capteurs de température pt100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	de 0 à 100 °C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	de 0 à 45 °C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73197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83141" y="4401128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Vitesse : 1km/h = 1600 tours par heure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422195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des ports analogiques et digitaux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2920471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723" y="5447645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6" y="4322996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845504" y="473648"/>
            <a:ext cx="6284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Solutions trouvées</a:t>
            </a:r>
          </a:p>
        </p:txBody>
      </p:sp>
      <p:pic>
        <p:nvPicPr>
          <p:cNvPr id="1026" name="Picture 2" descr="Résultat de recherche d'images pour &quot;flat icon android&quot;">
            <a:extLst>
              <a:ext uri="{FF2B5EF4-FFF2-40B4-BE49-F238E27FC236}">
                <a16:creationId xmlns:a16="http://schemas.microsoft.com/office/drawing/2014/main" id="{C4B84429-8C0C-4B54-A3A8-9DDB2B471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647" y="1760118"/>
            <a:ext cx="758270" cy="75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58E5394-BE9D-4AD0-B77A-7F94803EE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112" y="1761406"/>
            <a:ext cx="758270" cy="751844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EC7F4615-C57E-46C1-9A67-467774FC3F25}"/>
              </a:ext>
            </a:extLst>
          </p:cNvPr>
          <p:cNvSpPr txBox="1"/>
          <p:nvPr/>
        </p:nvSpPr>
        <p:spPr>
          <a:xfrm>
            <a:off x="1292159" y="1751809"/>
            <a:ext cx="7307805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Afin de pouvoir accéder de partout à l’état des serre :</a:t>
            </a:r>
          </a:p>
          <a:p>
            <a:r>
              <a:rPr lang="fr-FR" dirty="0"/>
              <a:t>Hébergement de la base de données sur un serveur OVH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66083B8-45E2-4404-BC03-CEF7BDA02A0C}"/>
              </a:ext>
            </a:extLst>
          </p:cNvPr>
          <p:cNvSpPr txBox="1"/>
          <p:nvPr/>
        </p:nvSpPr>
        <p:spPr>
          <a:xfrm>
            <a:off x="1254413" y="2886015"/>
            <a:ext cx="7307805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Pour mettre en place la boucle 4-20 mA :</a:t>
            </a:r>
          </a:p>
          <a:p>
            <a:r>
              <a:rPr lang="fr-FR" dirty="0"/>
              <a:t>Choix de l’adaptateur </a:t>
            </a:r>
            <a:r>
              <a:rPr lang="fr-FR" i="1" dirty="0" err="1"/>
              <a:t>Current</a:t>
            </a:r>
            <a:r>
              <a:rPr lang="fr-FR" i="1" dirty="0"/>
              <a:t> Loop </a:t>
            </a:r>
            <a:r>
              <a:rPr lang="fr-FR" i="1" dirty="0" err="1"/>
              <a:t>Sensor</a:t>
            </a:r>
            <a:r>
              <a:rPr lang="fr-FR" i="1" dirty="0"/>
              <a:t> </a:t>
            </a:r>
            <a:r>
              <a:rPr lang="fr-FR" i="1" dirty="0" err="1"/>
              <a:t>Board</a:t>
            </a:r>
            <a:endParaRPr lang="fr-FR" i="1" dirty="0"/>
          </a:p>
        </p:txBody>
      </p:sp>
      <p:pic>
        <p:nvPicPr>
          <p:cNvPr id="28" name="Image 27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A25B2961-C599-444E-95C1-0CFF8C50C2C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34" y="2635365"/>
            <a:ext cx="1629261" cy="1265897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DCC8A55B-425D-4CBF-AA4A-049A4882AE1B}"/>
              </a:ext>
            </a:extLst>
          </p:cNvPr>
          <p:cNvSpPr txBox="1"/>
          <p:nvPr/>
        </p:nvSpPr>
        <p:spPr>
          <a:xfrm>
            <a:off x="1273513" y="3956552"/>
            <a:ext cx="4693939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Liaison Arduino à Raspberry :</a:t>
            </a:r>
          </a:p>
          <a:p>
            <a:r>
              <a:rPr lang="fr-FR" dirty="0"/>
              <a:t>Choix de liaison par USB</a:t>
            </a:r>
            <a:endParaRPr lang="fr-FR" i="1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645DF5F-A264-46A8-9393-388CE8EAE1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12" y="3953042"/>
            <a:ext cx="773141" cy="7731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322F42E-A3AB-4F40-B853-312397504E2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9" t="13240" r="23956" b="17088"/>
          <a:stretch/>
        </p:blipFill>
        <p:spPr>
          <a:xfrm>
            <a:off x="8615049" y="3906400"/>
            <a:ext cx="807616" cy="804981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F8916B9F-2F0C-4BEB-8F8C-394D2BF1E28E}"/>
              </a:ext>
            </a:extLst>
          </p:cNvPr>
          <p:cNvSpPr txBox="1"/>
          <p:nvPr/>
        </p:nvSpPr>
        <p:spPr>
          <a:xfrm>
            <a:off x="1273512" y="5027089"/>
            <a:ext cx="4693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Programme d’acquisition python :</a:t>
            </a:r>
          </a:p>
          <a:p>
            <a:r>
              <a:rPr lang="fr-FR" dirty="0"/>
              <a:t>Le programme contiendra une méthode pour l’acquisition des mesures</a:t>
            </a:r>
            <a:endParaRPr lang="fr-FR" i="1" dirty="0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905B99F0-E52A-4513-932B-1372058113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614" y="5027089"/>
            <a:ext cx="850382" cy="8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4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75800" y="960364"/>
            <a:ext cx="544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Arduino to Raspberry</a:t>
            </a:r>
          </a:p>
        </p:txBody>
      </p:sp>
      <p:pic>
        <p:nvPicPr>
          <p:cNvPr id="3" name="Image 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890B1835-1795-4998-B947-D1D06C3BB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2" y="2691718"/>
            <a:ext cx="4667610" cy="350070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4450489-B417-4D61-9D8D-4C1FC8F9E4D8}"/>
              </a:ext>
            </a:extLst>
          </p:cNvPr>
          <p:cNvSpPr txBox="1"/>
          <p:nvPr/>
        </p:nvSpPr>
        <p:spPr>
          <a:xfrm>
            <a:off x="2459652" y="2208906"/>
            <a:ext cx="1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1 :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927FBC-ECE7-42B4-BA63-7CF577E6B900}"/>
              </a:ext>
            </a:extLst>
          </p:cNvPr>
          <p:cNvSpPr txBox="1"/>
          <p:nvPr/>
        </p:nvSpPr>
        <p:spPr>
          <a:xfrm>
            <a:off x="7997851" y="2208907"/>
            <a:ext cx="1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2 :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5" name="Image 4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11F93998-DD8C-4E24-816C-9456B39EE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93" y="2691718"/>
            <a:ext cx="4667610" cy="350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1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37426A9-7BFE-48C0-9D3A-8DC44C296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94" y="1273084"/>
            <a:ext cx="9192611" cy="551845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021434" y="575643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classe</a:t>
            </a:r>
          </a:p>
        </p:txBody>
      </p:sp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415</Words>
  <Application>Microsoft Office PowerPoint</Application>
  <PresentationFormat>Grand écran</PresentationFormat>
  <Paragraphs>85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Samuel GERARD</cp:lastModifiedBy>
  <cp:revision>86</cp:revision>
  <dcterms:created xsi:type="dcterms:W3CDTF">2018-01-23T14:54:35Z</dcterms:created>
  <dcterms:modified xsi:type="dcterms:W3CDTF">2018-03-12T21:27:44Z</dcterms:modified>
</cp:coreProperties>
</file>