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74" r:id="rId11"/>
    <p:sldId id="268" r:id="rId12"/>
    <p:sldId id="276" r:id="rId13"/>
    <p:sldId id="277" r:id="rId14"/>
    <p:sldId id="27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951615" y="1235234"/>
            <a:ext cx="407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D6BC20-7C31-4D81-98DC-303F80A6A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6" t="6029" r="18060" b="17979"/>
          <a:stretch/>
        </p:blipFill>
        <p:spPr>
          <a:xfrm>
            <a:off x="1536486" y="1890976"/>
            <a:ext cx="8902952" cy="46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C4C2F-C935-426A-A7C3-E9AC84E9E20B}"/>
              </a:ext>
            </a:extLst>
          </p:cNvPr>
          <p:cNvSpPr/>
          <p:nvPr/>
        </p:nvSpPr>
        <p:spPr>
          <a:xfrm>
            <a:off x="1191540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F4EB06-8F6B-4DCB-A224-2CBD13B28178}"/>
              </a:ext>
            </a:extLst>
          </p:cNvPr>
          <p:cNvSpPr txBox="1"/>
          <p:nvPr/>
        </p:nvSpPr>
        <p:spPr>
          <a:xfrm>
            <a:off x="1191540" y="26787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D7473-AD23-425A-8BB7-E5E7AAFD2B0B}"/>
              </a:ext>
            </a:extLst>
          </p:cNvPr>
          <p:cNvSpPr/>
          <p:nvPr/>
        </p:nvSpPr>
        <p:spPr>
          <a:xfrm>
            <a:off x="2984143" y="3289183"/>
            <a:ext cx="251670" cy="497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1CFBB48-9513-4EAB-BB0F-25BA29E5302E}"/>
              </a:ext>
            </a:extLst>
          </p:cNvPr>
          <p:cNvCxnSpPr>
            <a:cxnSpLocks/>
          </p:cNvCxnSpPr>
          <p:nvPr/>
        </p:nvCxnSpPr>
        <p:spPr>
          <a:xfrm flipV="1">
            <a:off x="3107531" y="2733675"/>
            <a:ext cx="2717007" cy="64055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3CAEBEE-74C6-4159-B203-D01991F85AE6}"/>
              </a:ext>
            </a:extLst>
          </p:cNvPr>
          <p:cNvCxnSpPr>
            <a:cxnSpLocks/>
          </p:cNvCxnSpPr>
          <p:nvPr/>
        </p:nvCxnSpPr>
        <p:spPr>
          <a:xfrm>
            <a:off x="3105150" y="3707606"/>
            <a:ext cx="2200274" cy="854870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D3A86-2D6C-45BB-89EE-C15041DE7521}"/>
              </a:ext>
            </a:extLst>
          </p:cNvPr>
          <p:cNvSpPr/>
          <p:nvPr/>
        </p:nvSpPr>
        <p:spPr>
          <a:xfrm>
            <a:off x="5149423" y="2986481"/>
            <a:ext cx="1830497" cy="1326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E6620-AA40-4E40-B49C-80290E2E1D04}"/>
              </a:ext>
            </a:extLst>
          </p:cNvPr>
          <p:cNvSpPr/>
          <p:nvPr/>
        </p:nvSpPr>
        <p:spPr>
          <a:xfrm>
            <a:off x="5596279" y="3342519"/>
            <a:ext cx="936784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219D3-407B-412D-9708-AC9AD0CE074A}"/>
              </a:ext>
            </a:extLst>
          </p:cNvPr>
          <p:cNvSpPr/>
          <p:nvPr/>
        </p:nvSpPr>
        <p:spPr>
          <a:xfrm>
            <a:off x="5203031" y="4005263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44E4E7-7B37-4FF8-9DDB-4A315C76C229}"/>
              </a:ext>
            </a:extLst>
          </p:cNvPr>
          <p:cNvSpPr/>
          <p:nvPr/>
        </p:nvSpPr>
        <p:spPr>
          <a:xfrm>
            <a:off x="5501029" y="3040495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6F9897-520E-43FA-8A7C-9B59D9502627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5417344" y="4005263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5B6264B-391D-4F96-9FBF-4C3884A1471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5715342" y="3040495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7899647-1A4C-4CC9-904C-8D5B739A0CD6}"/>
              </a:ext>
            </a:extLst>
          </p:cNvPr>
          <p:cNvCxnSpPr>
            <a:cxnSpLocks/>
          </p:cNvCxnSpPr>
          <p:nvPr/>
        </p:nvCxnSpPr>
        <p:spPr>
          <a:xfrm flipV="1">
            <a:off x="5824538" y="2728913"/>
            <a:ext cx="0" cy="437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0A1CC7F-FD4A-42FE-B92C-8C903B3E8838}"/>
              </a:ext>
            </a:extLst>
          </p:cNvPr>
          <p:cNvCxnSpPr/>
          <p:nvPr/>
        </p:nvCxnSpPr>
        <p:spPr>
          <a:xfrm>
            <a:off x="5305424" y="4137422"/>
            <a:ext cx="0" cy="4250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6DD5C83-F68B-4DBB-8FE5-9511E11F0FB9}"/>
              </a:ext>
            </a:extLst>
          </p:cNvPr>
          <p:cNvSpPr txBox="1"/>
          <p:nvPr/>
        </p:nvSpPr>
        <p:spPr>
          <a:xfrm>
            <a:off x="2714186" y="3245297"/>
            <a:ext cx="29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/>
              <a:t>D2</a:t>
            </a:r>
          </a:p>
          <a:p>
            <a:pPr algn="ctr"/>
            <a:r>
              <a:rPr lang="fr-FR" sz="800" dirty="0"/>
              <a:t>D3</a:t>
            </a:r>
          </a:p>
          <a:p>
            <a:pPr algn="ctr"/>
            <a:r>
              <a:rPr lang="fr-FR" sz="800" dirty="0"/>
              <a:t>V</a:t>
            </a:r>
          </a:p>
          <a:p>
            <a:pPr algn="ctr"/>
            <a:r>
              <a:rPr lang="fr-FR" sz="800" dirty="0"/>
              <a:t>G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241C3E0-D8DF-4DC0-9C52-1C64D34E7D87}"/>
              </a:ext>
            </a:extLst>
          </p:cNvPr>
          <p:cNvSpPr/>
          <p:nvPr/>
        </p:nvSpPr>
        <p:spPr>
          <a:xfrm>
            <a:off x="3087117" y="3462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6CE69-F415-4D2B-9BDC-1AD59E86F895}"/>
              </a:ext>
            </a:extLst>
          </p:cNvPr>
          <p:cNvSpPr/>
          <p:nvPr/>
        </p:nvSpPr>
        <p:spPr>
          <a:xfrm>
            <a:off x="3087118" y="3348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A5B6CEC-6E5C-4F89-81EE-4DD1FA59E200}"/>
              </a:ext>
            </a:extLst>
          </p:cNvPr>
          <p:cNvSpPr/>
          <p:nvPr/>
        </p:nvSpPr>
        <p:spPr>
          <a:xfrm>
            <a:off x="3083346" y="35668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2BB65E-E2B2-421A-9DD2-633FA4E8B488}"/>
              </a:ext>
            </a:extLst>
          </p:cNvPr>
          <p:cNvSpPr/>
          <p:nvPr/>
        </p:nvSpPr>
        <p:spPr>
          <a:xfrm>
            <a:off x="3083346" y="3687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363D631-F2FA-4697-B919-72F0337D116A}"/>
              </a:ext>
            </a:extLst>
          </p:cNvPr>
          <p:cNvSpPr/>
          <p:nvPr/>
        </p:nvSpPr>
        <p:spPr>
          <a:xfrm>
            <a:off x="5801678" y="314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960BF6C-662D-49E8-A052-C48C5E22BDD6}"/>
              </a:ext>
            </a:extLst>
          </p:cNvPr>
          <p:cNvSpPr/>
          <p:nvPr/>
        </p:nvSpPr>
        <p:spPr>
          <a:xfrm>
            <a:off x="5580157" y="31402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89CE01C-2E2E-4B58-9042-D386661D49EA}"/>
              </a:ext>
            </a:extLst>
          </p:cNvPr>
          <p:cNvSpPr/>
          <p:nvPr/>
        </p:nvSpPr>
        <p:spPr>
          <a:xfrm>
            <a:off x="5284746" y="41097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09780F3-929E-43E0-AF9B-1C89B6349600}"/>
              </a:ext>
            </a:extLst>
          </p:cNvPr>
          <p:cNvSpPr/>
          <p:nvPr/>
        </p:nvSpPr>
        <p:spPr>
          <a:xfrm>
            <a:off x="5497732" y="4109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8CC1D2D-594B-498F-B199-0BC65F31C40F}"/>
              </a:ext>
            </a:extLst>
          </p:cNvPr>
          <p:cNvSpPr txBox="1"/>
          <p:nvPr/>
        </p:nvSpPr>
        <p:spPr>
          <a:xfrm>
            <a:off x="5968681" y="2678703"/>
            <a:ext cx="101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Protoboard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BF41A-3851-48F4-A786-833B83CEC6CD}"/>
              </a:ext>
            </a:extLst>
          </p:cNvPr>
          <p:cNvSpPr/>
          <p:nvPr/>
        </p:nvSpPr>
        <p:spPr>
          <a:xfrm>
            <a:off x="8383158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A5FF1CA-222B-40D1-A039-AFC07CA78422}"/>
              </a:ext>
            </a:extLst>
          </p:cNvPr>
          <p:cNvSpPr txBox="1"/>
          <p:nvPr/>
        </p:nvSpPr>
        <p:spPr>
          <a:xfrm>
            <a:off x="8382299" y="2678703"/>
            <a:ext cx="14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Pluviomètre Davis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951A7C7-120B-4791-B61F-25DD41F76482}"/>
              </a:ext>
            </a:extLst>
          </p:cNvPr>
          <p:cNvCxnSpPr>
            <a:cxnSpLocks/>
          </p:cNvCxnSpPr>
          <p:nvPr/>
        </p:nvCxnSpPr>
        <p:spPr>
          <a:xfrm>
            <a:off x="9997638" y="3460082"/>
            <a:ext cx="0" cy="4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2ECFF18-1C70-4DC7-9FC2-5E8B4D74A926}"/>
              </a:ext>
            </a:extLst>
          </p:cNvPr>
          <p:cNvCxnSpPr>
            <a:cxnSpLocks/>
          </p:cNvCxnSpPr>
          <p:nvPr/>
        </p:nvCxnSpPr>
        <p:spPr>
          <a:xfrm>
            <a:off x="9997636" y="4132657"/>
            <a:ext cx="0" cy="494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48DEDE-9BD3-4C25-8E94-36EDD7AE8345}"/>
              </a:ext>
            </a:extLst>
          </p:cNvPr>
          <p:cNvCxnSpPr>
            <a:cxnSpLocks/>
          </p:cNvCxnSpPr>
          <p:nvPr/>
        </p:nvCxnSpPr>
        <p:spPr>
          <a:xfrm flipH="1">
            <a:off x="9995742" y="3954500"/>
            <a:ext cx="47843" cy="1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8B97F0E-8E10-44C0-B485-7DC530B3D8DF}"/>
              </a:ext>
            </a:extLst>
          </p:cNvPr>
          <p:cNvCxnSpPr>
            <a:cxnSpLocks/>
          </p:cNvCxnSpPr>
          <p:nvPr/>
        </p:nvCxnSpPr>
        <p:spPr>
          <a:xfrm>
            <a:off x="9086850" y="3460082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64A5C43-4F5C-480B-BE7B-AE3E8D53F0BE}"/>
              </a:ext>
            </a:extLst>
          </p:cNvPr>
          <p:cNvCxnSpPr>
            <a:cxnSpLocks/>
          </p:cNvCxnSpPr>
          <p:nvPr/>
        </p:nvCxnSpPr>
        <p:spPr>
          <a:xfrm>
            <a:off x="9086850" y="4627563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FB8756E-2047-42E5-8A6A-1765A27CB60D}"/>
              </a:ext>
            </a:extLst>
          </p:cNvPr>
          <p:cNvCxnSpPr>
            <a:cxnSpLocks/>
          </p:cNvCxnSpPr>
          <p:nvPr/>
        </p:nvCxnSpPr>
        <p:spPr>
          <a:xfrm flipH="1">
            <a:off x="9086851" y="3449371"/>
            <a:ext cx="1" cy="54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ADDB239-C89D-4BA0-9BA5-49509AAE5D47}"/>
              </a:ext>
            </a:extLst>
          </p:cNvPr>
          <p:cNvCxnSpPr>
            <a:cxnSpLocks/>
          </p:cNvCxnSpPr>
          <p:nvPr/>
        </p:nvCxnSpPr>
        <p:spPr>
          <a:xfrm>
            <a:off x="9086850" y="4109798"/>
            <a:ext cx="0" cy="5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47C071F-D520-48B1-8607-91F4D7AA7582}"/>
              </a:ext>
            </a:extLst>
          </p:cNvPr>
          <p:cNvCxnSpPr>
            <a:cxnSpLocks/>
          </p:cNvCxnSpPr>
          <p:nvPr/>
        </p:nvCxnSpPr>
        <p:spPr>
          <a:xfrm>
            <a:off x="8334373" y="3989376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32038D1-7D41-47B8-818B-523FC695BD30}"/>
              </a:ext>
            </a:extLst>
          </p:cNvPr>
          <p:cNvCxnSpPr>
            <a:cxnSpLocks/>
          </p:cNvCxnSpPr>
          <p:nvPr/>
        </p:nvCxnSpPr>
        <p:spPr>
          <a:xfrm>
            <a:off x="8334374" y="4109798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29461CE8-9E5F-4F8D-950C-30877A5EECA4}"/>
              </a:ext>
            </a:extLst>
          </p:cNvPr>
          <p:cNvCxnSpPr>
            <a:cxnSpLocks/>
          </p:cNvCxnSpPr>
          <p:nvPr/>
        </p:nvCxnSpPr>
        <p:spPr>
          <a:xfrm flipV="1">
            <a:off x="6378575" y="4109800"/>
            <a:ext cx="1955798" cy="649609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77740A99-B923-4577-9065-D4F8D4E8F719}"/>
              </a:ext>
            </a:extLst>
          </p:cNvPr>
          <p:cNvCxnSpPr>
            <a:cxnSpLocks/>
          </p:cNvCxnSpPr>
          <p:nvPr/>
        </p:nvCxnSpPr>
        <p:spPr>
          <a:xfrm flipV="1">
            <a:off x="6121037" y="3989377"/>
            <a:ext cx="2212907" cy="63818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4ABCA77-F93B-47C9-9E62-DEFF728EB8FF}"/>
              </a:ext>
            </a:extLst>
          </p:cNvPr>
          <p:cNvCxnSpPr>
            <a:cxnSpLocks/>
          </p:cNvCxnSpPr>
          <p:nvPr/>
        </p:nvCxnSpPr>
        <p:spPr>
          <a:xfrm flipH="1">
            <a:off x="6064671" y="4624388"/>
            <a:ext cx="563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E65E803-7385-4BFB-B528-41A6E2257F97}"/>
              </a:ext>
            </a:extLst>
          </p:cNvPr>
          <p:cNvCxnSpPr>
            <a:cxnSpLocks/>
          </p:cNvCxnSpPr>
          <p:nvPr/>
        </p:nvCxnSpPr>
        <p:spPr>
          <a:xfrm flipH="1">
            <a:off x="6020764" y="4757738"/>
            <a:ext cx="366974" cy="16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F851876-73A7-4D0D-996A-14188869C718}"/>
              </a:ext>
            </a:extLst>
          </p:cNvPr>
          <p:cNvCxnSpPr>
            <a:cxnSpLocks/>
          </p:cNvCxnSpPr>
          <p:nvPr/>
        </p:nvCxnSpPr>
        <p:spPr>
          <a:xfrm flipH="1" flipV="1">
            <a:off x="6070782" y="3878504"/>
            <a:ext cx="1" cy="745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676055E-DEE5-4979-ADBE-9C658648100C}"/>
              </a:ext>
            </a:extLst>
          </p:cNvPr>
          <p:cNvCxnSpPr>
            <a:cxnSpLocks/>
          </p:cNvCxnSpPr>
          <p:nvPr/>
        </p:nvCxnSpPr>
        <p:spPr>
          <a:xfrm flipH="1" flipV="1">
            <a:off x="6015886" y="3878504"/>
            <a:ext cx="7251" cy="8905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BB5798EC-0A79-45FD-80A1-786BCDB03DAE}"/>
              </a:ext>
            </a:extLst>
          </p:cNvPr>
          <p:cNvCxnSpPr>
            <a:cxnSpLocks/>
          </p:cNvCxnSpPr>
          <p:nvPr/>
        </p:nvCxnSpPr>
        <p:spPr>
          <a:xfrm flipV="1">
            <a:off x="6191743" y="3933825"/>
            <a:ext cx="1977744" cy="634641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68062DC9-6697-4CA0-95B7-440242A27C93}"/>
              </a:ext>
            </a:extLst>
          </p:cNvPr>
          <p:cNvCxnSpPr>
            <a:cxnSpLocks/>
          </p:cNvCxnSpPr>
          <p:nvPr/>
        </p:nvCxnSpPr>
        <p:spPr>
          <a:xfrm flipV="1">
            <a:off x="6627470" y="4155517"/>
            <a:ext cx="1555116" cy="653729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478FFDAF-FB1E-44B4-8867-6250C883245A}"/>
              </a:ext>
            </a:extLst>
          </p:cNvPr>
          <p:cNvCxnSpPr/>
          <p:nvPr/>
        </p:nvCxnSpPr>
        <p:spPr>
          <a:xfrm>
            <a:off x="8340937" y="3933825"/>
            <a:ext cx="0" cy="2216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469F71-B026-46B6-9904-C061AAC364CA}"/>
              </a:ext>
            </a:extLst>
          </p:cNvPr>
          <p:cNvCxnSpPr>
            <a:cxnSpLocks/>
          </p:cNvCxnSpPr>
          <p:nvPr/>
        </p:nvCxnSpPr>
        <p:spPr>
          <a:xfrm>
            <a:off x="8169487" y="3933825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D6A2319-4D11-42CF-956A-65C6FDC48192}"/>
              </a:ext>
            </a:extLst>
          </p:cNvPr>
          <p:cNvCxnSpPr>
            <a:cxnSpLocks/>
          </p:cNvCxnSpPr>
          <p:nvPr/>
        </p:nvCxnSpPr>
        <p:spPr>
          <a:xfrm>
            <a:off x="8182586" y="4155517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DEC423-56E6-4ECC-8151-CDDE6285A4DC}"/>
              </a:ext>
            </a:extLst>
          </p:cNvPr>
          <p:cNvCxnSpPr>
            <a:cxnSpLocks/>
          </p:cNvCxnSpPr>
          <p:nvPr/>
        </p:nvCxnSpPr>
        <p:spPr>
          <a:xfrm>
            <a:off x="5968681" y="4805513"/>
            <a:ext cx="65010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49279A5-E8D6-41CD-946F-3A48151A0BA0}"/>
              </a:ext>
            </a:extLst>
          </p:cNvPr>
          <p:cNvCxnSpPr>
            <a:cxnSpLocks/>
          </p:cNvCxnSpPr>
          <p:nvPr/>
        </p:nvCxnSpPr>
        <p:spPr>
          <a:xfrm>
            <a:off x="5968681" y="3878504"/>
            <a:ext cx="0" cy="9397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52D2711-CAFD-48BE-A1E6-4ADCF38EFFFD}"/>
              </a:ext>
            </a:extLst>
          </p:cNvPr>
          <p:cNvCxnSpPr>
            <a:cxnSpLocks/>
          </p:cNvCxnSpPr>
          <p:nvPr/>
        </p:nvCxnSpPr>
        <p:spPr>
          <a:xfrm>
            <a:off x="6121037" y="3878504"/>
            <a:ext cx="0" cy="7011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6747103-081C-4584-9926-8156D22CB5E7}"/>
              </a:ext>
            </a:extLst>
          </p:cNvPr>
          <p:cNvCxnSpPr>
            <a:cxnSpLocks/>
          </p:cNvCxnSpPr>
          <p:nvPr/>
        </p:nvCxnSpPr>
        <p:spPr>
          <a:xfrm>
            <a:off x="6115351" y="4570128"/>
            <a:ext cx="11082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E4A3C39-8523-4A46-87BD-F343F2FEC6E3}"/>
              </a:ext>
            </a:extLst>
          </p:cNvPr>
          <p:cNvCxnSpPr>
            <a:cxnSpLocks/>
          </p:cNvCxnSpPr>
          <p:nvPr/>
        </p:nvCxnSpPr>
        <p:spPr>
          <a:xfrm>
            <a:off x="5960474" y="3879807"/>
            <a:ext cx="15487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27EA83A-0E0A-4853-BB31-11710711F83D}"/>
              </a:ext>
            </a:extLst>
          </p:cNvPr>
          <p:cNvSpPr txBox="1"/>
          <p:nvPr/>
        </p:nvSpPr>
        <p:spPr>
          <a:xfrm>
            <a:off x="7313161" y="36634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Cable RJ11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8915E6B-B69C-4F8B-91DA-A07DD57B9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83" y="4932102"/>
            <a:ext cx="3093703" cy="193096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4B89F92-7255-45B7-A10C-661FDDA4EDDB}"/>
              </a:ext>
            </a:extLst>
          </p:cNvPr>
          <p:cNvSpPr/>
          <p:nvPr/>
        </p:nvSpPr>
        <p:spPr>
          <a:xfrm>
            <a:off x="9877260" y="3812381"/>
            <a:ext cx="235909" cy="454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B3D18EF-5053-4BB8-90C0-2BB9DCF290D9}"/>
              </a:ext>
            </a:extLst>
          </p:cNvPr>
          <p:cNvCxnSpPr>
            <a:cxnSpLocks/>
          </p:cNvCxnSpPr>
          <p:nvPr/>
        </p:nvCxnSpPr>
        <p:spPr>
          <a:xfrm flipH="1">
            <a:off x="9946956" y="3954500"/>
            <a:ext cx="47844" cy="1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4E3955-7EAD-4921-9442-183E47E88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" y="1758454"/>
            <a:ext cx="5318890" cy="4702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3C6AF8F-8459-4C8D-B9BC-F6ECED2A9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5" y="1758454"/>
            <a:ext cx="634453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4A4A437-5514-43A4-BCED-F55AC2A9F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34" y="1767054"/>
            <a:ext cx="6306430" cy="39724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52F192-2A2D-4163-BA92-D3F36681BC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03"/>
          <a:stretch/>
        </p:blipFill>
        <p:spPr>
          <a:xfrm>
            <a:off x="83295" y="1753043"/>
            <a:ext cx="560764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52833" y="1220751"/>
            <a:ext cx="447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Application Android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11036A-0A17-434D-B17B-5AEE7EC5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6" y="2870404"/>
            <a:ext cx="2116602" cy="21166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6EB8A7-677C-4D40-8F5E-416083398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32" y="5679915"/>
            <a:ext cx="433522" cy="4335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7B51B4-8C94-4013-BC60-AA89A0514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73222" y="3339181"/>
            <a:ext cx="1179048" cy="117904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17BDAE-8293-46B5-97B6-A44110322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052" y="2174251"/>
            <a:ext cx="7263763" cy="35089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D634A0-DF16-41F9-912F-DD12393BF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23" y="5679915"/>
            <a:ext cx="973162" cy="6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2720" r="7068" b="5012"/>
          <a:stretch/>
        </p:blipFill>
        <p:spPr>
          <a:xfrm>
            <a:off x="1771162" y="967351"/>
            <a:ext cx="8433602" cy="58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52" y="1912220"/>
            <a:ext cx="7263621" cy="47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61943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76" y="1407004"/>
            <a:ext cx="7115573" cy="53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66824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DD8334-5792-484E-A2BF-5679875D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7" y="1341581"/>
            <a:ext cx="9189213" cy="5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3077" y="459490"/>
            <a:ext cx="483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5" y="1228931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580819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235</Words>
  <Application>Microsoft Office PowerPoint</Application>
  <PresentationFormat>Grand écran</PresentationFormat>
  <Paragraphs>56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84</cp:revision>
  <dcterms:created xsi:type="dcterms:W3CDTF">2018-01-23T14:54:35Z</dcterms:created>
  <dcterms:modified xsi:type="dcterms:W3CDTF">2018-03-13T14:07:32Z</dcterms:modified>
</cp:coreProperties>
</file>