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58" r:id="rId4"/>
    <p:sldId id="263" r:id="rId5"/>
    <p:sldId id="260" r:id="rId6"/>
    <p:sldId id="265" r:id="rId7"/>
    <p:sldId id="266" r:id="rId8"/>
    <p:sldId id="270" r:id="rId9"/>
    <p:sldId id="271" r:id="rId10"/>
    <p:sldId id="264" r:id="rId11"/>
    <p:sldId id="269" r:id="rId12"/>
    <p:sldId id="268" r:id="rId13"/>
    <p:sldId id="267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jp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669181" y="1157890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86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74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60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17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2912684" y="1271042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A566DD53-EBF4-4DD6-821C-713526EBA99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03" y="2553363"/>
            <a:ext cx="325145" cy="325145"/>
          </a:xfrm>
          <a:prstGeom prst="rect">
            <a:avLst/>
          </a:prstGeom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4411CF1A-4F62-4662-9940-BD11D2B94D6C}"/>
              </a:ext>
            </a:extLst>
          </p:cNvPr>
          <p:cNvSpPr txBox="1"/>
          <p:nvPr/>
        </p:nvSpPr>
        <p:spPr>
          <a:xfrm>
            <a:off x="2598862" y="2386341"/>
            <a:ext cx="6223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>
                <a:latin typeface="+mj-lt"/>
              </a:rPr>
              <a:t>Le Groupe Olivier est spécialisé dans la production de tomates et de concombres sous serres en verre dans la région nantaise à Haute-Goulaine </a:t>
            </a:r>
            <a:r>
              <a:rPr lang="fr-FR" i="1">
                <a:latin typeface="+mj-lt"/>
              </a:rPr>
              <a:t>et Saint-Julien-de-Concelles.</a:t>
            </a:r>
            <a:endParaRPr lang="fr-FR" i="1" dirty="0">
              <a:latin typeface="+mj-lt"/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279701" y="1237387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560804" y="2611929"/>
            <a:ext cx="2695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1 : Steven</a:t>
            </a:r>
          </a:p>
          <a:p>
            <a:endParaRPr lang="fr-FR" dirty="0"/>
          </a:p>
          <a:p>
            <a:r>
              <a:rPr lang="fr-FR" dirty="0"/>
              <a:t>Partie rapsberry acquisition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5D686FEC-E0C7-47CC-8656-80B2ECA6A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035" y="2430710"/>
            <a:ext cx="914400" cy="914400"/>
          </a:xfrm>
          <a:prstGeom prst="rect">
            <a:avLst/>
          </a:prstGeom>
        </p:spPr>
      </p:pic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3F1DAEDE-C978-4A30-ADE4-E1C09F165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26167" y="2430710"/>
            <a:ext cx="914400" cy="914400"/>
          </a:xfrm>
          <a:prstGeom prst="rect">
            <a:avLst/>
          </a:prstGeom>
        </p:spPr>
      </p:pic>
      <p:pic>
        <p:nvPicPr>
          <p:cNvPr id="11" name="Graphique 10" descr="Homme">
            <a:extLst>
              <a:ext uri="{FF2B5EF4-FFF2-40B4-BE49-F238E27FC236}">
                <a16:creationId xmlns:a16="http://schemas.microsoft.com/office/drawing/2014/main" id="{3D1F2BD8-2A52-4A51-B903-B49EC1DF0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035" y="4698048"/>
            <a:ext cx="914400" cy="914400"/>
          </a:xfrm>
          <a:prstGeom prst="rect">
            <a:avLst/>
          </a:prstGeom>
        </p:spPr>
      </p:pic>
      <p:pic>
        <p:nvPicPr>
          <p:cNvPr id="13" name="Graphique 12" descr="Homme">
            <a:extLst>
              <a:ext uri="{FF2B5EF4-FFF2-40B4-BE49-F238E27FC236}">
                <a16:creationId xmlns:a16="http://schemas.microsoft.com/office/drawing/2014/main" id="{496E86E9-0365-4241-B0E0-3139B1B4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3449" y="4698048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63FAC4E-CD11-44F8-9555-8D34A7409E4A}"/>
              </a:ext>
            </a:extLst>
          </p:cNvPr>
          <p:cNvSpPr txBox="1"/>
          <p:nvPr/>
        </p:nvSpPr>
        <p:spPr>
          <a:xfrm>
            <a:off x="1555787" y="4832082"/>
            <a:ext cx="2434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2 : Willy </a:t>
            </a:r>
          </a:p>
          <a:p>
            <a:endParaRPr lang="fr-FR" dirty="0"/>
          </a:p>
          <a:p>
            <a:r>
              <a:rPr lang="fr-FR" dirty="0"/>
              <a:t>Partie Web avec Netbeans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FF94F4B-10E1-4E4D-AD68-D90A8EAAB109}"/>
              </a:ext>
            </a:extLst>
          </p:cNvPr>
          <p:cNvSpPr txBox="1"/>
          <p:nvPr/>
        </p:nvSpPr>
        <p:spPr>
          <a:xfrm>
            <a:off x="9140567" y="2575334"/>
            <a:ext cx="2404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 : Samuel</a:t>
            </a:r>
          </a:p>
          <a:p>
            <a:endParaRPr lang="fr-FR" dirty="0"/>
          </a:p>
          <a:p>
            <a:r>
              <a:rPr lang="fr-FR" dirty="0"/>
              <a:t>Partie BDD avec le serveur Wamp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32ED2D-AB77-4E11-94A7-1ABB51FE6ACA}"/>
              </a:ext>
            </a:extLst>
          </p:cNvPr>
          <p:cNvSpPr txBox="1"/>
          <p:nvPr/>
        </p:nvSpPr>
        <p:spPr>
          <a:xfrm>
            <a:off x="9140567" y="4807497"/>
            <a:ext cx="263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4 : Dylan</a:t>
            </a:r>
          </a:p>
          <a:p>
            <a:endParaRPr lang="fr-FR" dirty="0"/>
          </a:p>
          <a:p>
            <a:r>
              <a:rPr lang="fr-FR" dirty="0"/>
              <a:t>Partie Application androïd avec androïd studio</a:t>
            </a:r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105" y="4909788"/>
            <a:ext cx="885508" cy="885508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104" y="4960206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663" y="2722547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521" y="2611929"/>
            <a:ext cx="715646" cy="7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5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7DF2F12-91E1-4BCA-89A8-43D445D0E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036" y="757736"/>
            <a:ext cx="8729853" cy="586211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CC47949D-74E1-4D26-A2CB-A300E4C566A8}"/>
              </a:ext>
            </a:extLst>
          </p:cNvPr>
          <p:cNvSpPr txBox="1"/>
          <p:nvPr/>
        </p:nvSpPr>
        <p:spPr>
          <a:xfrm>
            <a:off x="4074196" y="752619"/>
            <a:ext cx="3238151" cy="4847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900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048878" y="2349004"/>
            <a:ext cx="588827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Berlin Sans FB" panose="020E0602020502020306" pitchFamily="34" charset="0"/>
              </a:rPr>
              <a:t>Installation du serveur </a:t>
            </a:r>
            <a:r>
              <a:rPr lang="fr-FR" sz="2400" dirty="0" err="1">
                <a:latin typeface="Berlin Sans FB" panose="020E0602020502020306" pitchFamily="34" charset="0"/>
              </a:rPr>
              <a:t>Wamp</a:t>
            </a:r>
            <a:r>
              <a:rPr lang="fr-FR" sz="2400" dirty="0">
                <a:latin typeface="Berlin Sans FB" panose="020E0602020502020306" pitchFamily="34" charset="0"/>
              </a:rPr>
              <a:t> et de la BDD : </a:t>
            </a:r>
            <a:r>
              <a:rPr lang="fr-FR" dirty="0">
                <a:latin typeface="Berlin Sans FB" panose="020E0602020502020306" pitchFamily="34" charset="0"/>
              </a:rPr>
              <a:t>Collection des dernières mesures</a:t>
            </a:r>
          </a:p>
          <a:p>
            <a:endParaRPr lang="fr-FR" dirty="0">
              <a:latin typeface="Berlin Sans FB" panose="020E0602020502020306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2361082" y="1061143"/>
            <a:ext cx="7253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Partie Personnelle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7D75292-83FE-493B-B968-98B2458193D7}"/>
              </a:ext>
            </a:extLst>
          </p:cNvPr>
          <p:cNvSpPr txBox="1"/>
          <p:nvPr/>
        </p:nvSpPr>
        <p:spPr>
          <a:xfrm>
            <a:off x="1048878" y="3555555"/>
            <a:ext cx="60367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Berlin Sans FB" panose="020E0602020502020306" pitchFamily="34" charset="0"/>
              </a:rPr>
              <a:t>Mise en place page </a:t>
            </a:r>
            <a:r>
              <a:rPr lang="fr-FR" sz="2400" dirty="0" err="1">
                <a:latin typeface="Berlin Sans FB" panose="020E0602020502020306" pitchFamily="34" charset="0"/>
              </a:rPr>
              <a:t>php</a:t>
            </a:r>
            <a:r>
              <a:rPr lang="fr-FR" sz="2400" dirty="0">
                <a:latin typeface="Berlin Sans FB" panose="020E0602020502020306" pitchFamily="34" charset="0"/>
              </a:rPr>
              <a:t> : </a:t>
            </a:r>
          </a:p>
          <a:p>
            <a:r>
              <a:rPr lang="fr-FR" dirty="0">
                <a:latin typeface="Berlin Sans FB" panose="020E0602020502020306" pitchFamily="34" charset="0"/>
              </a:rPr>
              <a:t>Visualisation de l'état en temps réel de la serre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C33ED4-BDF7-41A6-B497-0BDE14EDC326}"/>
              </a:ext>
            </a:extLst>
          </p:cNvPr>
          <p:cNvSpPr txBox="1"/>
          <p:nvPr/>
        </p:nvSpPr>
        <p:spPr>
          <a:xfrm>
            <a:off x="1048878" y="4943471"/>
            <a:ext cx="7633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Berlin Sans FB" panose="020E0602020502020306" pitchFamily="34" charset="0"/>
              </a:rPr>
              <a:t>Mise en place de la boucle 4-20 mA (avec Willy) :</a:t>
            </a:r>
          </a:p>
          <a:p>
            <a:r>
              <a:rPr lang="fr-FR" dirty="0">
                <a:latin typeface="Berlin Sans FB" panose="020E0602020502020306" pitchFamily="34" charset="0"/>
              </a:rPr>
              <a:t>Acquérir la mesure température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BF45598-5F3E-4BBA-A0BA-D008DACED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6254" y="2315699"/>
            <a:ext cx="870001" cy="86262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EE86F43-EB9C-47AF-9159-70A323BBA8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249" y="2328891"/>
            <a:ext cx="1296501" cy="86382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C693AD3-5E2B-421D-A28A-9610AB13AA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006" y="3412184"/>
            <a:ext cx="1901046" cy="102656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A0853A2B-0CFE-4727-A193-4EDFEC193A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677" y="5019518"/>
            <a:ext cx="850382" cy="85038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AD3A9C9-0523-4A43-BA53-02BDE087AB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057" y="5024097"/>
            <a:ext cx="850382" cy="85038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ECCE392-4449-4FA5-9C84-46180EE9B8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050" y="5019518"/>
            <a:ext cx="862629" cy="86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3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7B2BEC07-36E4-44EF-A84B-6AC7DB0B37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2" t="8604" r="31913" b="15876"/>
          <a:stretch/>
        </p:blipFill>
        <p:spPr>
          <a:xfrm>
            <a:off x="2238348" y="1660048"/>
            <a:ext cx="6829481" cy="5056850"/>
          </a:xfrm>
          <a:prstGeom prst="rect">
            <a:avLst/>
          </a:prstGeom>
        </p:spPr>
      </p:pic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E77BD0C0-B104-436D-A198-D80CD647A659}"/>
              </a:ext>
            </a:extLst>
          </p:cNvPr>
          <p:cNvSpPr txBox="1"/>
          <p:nvPr/>
        </p:nvSpPr>
        <p:spPr>
          <a:xfrm>
            <a:off x="2531126" y="454801"/>
            <a:ext cx="62439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Diagramme de cas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201687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6F856B2B-03F4-4FE3-A57C-C9CAAF971B24}"/>
              </a:ext>
            </a:extLst>
          </p:cNvPr>
          <p:cNvSpPr txBox="1"/>
          <p:nvPr/>
        </p:nvSpPr>
        <p:spPr>
          <a:xfrm>
            <a:off x="2884449" y="553547"/>
            <a:ext cx="6199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Diagramme de séquence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1EC5B26-C947-4FA9-8428-C71617CA406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" t="339" r="1650" b="2288"/>
          <a:stretch/>
        </p:blipFill>
        <p:spPr>
          <a:xfrm>
            <a:off x="3646905" y="1322988"/>
            <a:ext cx="4674551" cy="54986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270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E8762E70-88D2-4566-9A54-94377E9A9CC8}"/>
              </a:ext>
            </a:extLst>
          </p:cNvPr>
          <p:cNvSpPr txBox="1"/>
          <p:nvPr/>
        </p:nvSpPr>
        <p:spPr>
          <a:xfrm>
            <a:off x="3462186" y="623294"/>
            <a:ext cx="61491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Diagramme de classe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85F3E60-A809-4CF3-8988-26E4D6B96C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196" y="1327912"/>
            <a:ext cx="8285584" cy="498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9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7396238-7A76-4B8F-981D-280A71EC12F4}"/>
              </a:ext>
            </a:extLst>
          </p:cNvPr>
          <p:cNvSpPr txBox="1"/>
          <p:nvPr/>
        </p:nvSpPr>
        <p:spPr>
          <a:xfrm>
            <a:off x="2941888" y="518915"/>
            <a:ext cx="628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bloc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E60C251-29D0-4848-8D5B-5DB9F0C6EC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372" y="1342070"/>
            <a:ext cx="6658935" cy="526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7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160</Words>
  <Application>Microsoft Office PowerPoint</Application>
  <PresentationFormat>Grand écran</PresentationFormat>
  <Paragraphs>34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GERARD Samuel</cp:lastModifiedBy>
  <cp:revision>49</cp:revision>
  <dcterms:created xsi:type="dcterms:W3CDTF">2018-01-23T14:54:35Z</dcterms:created>
  <dcterms:modified xsi:type="dcterms:W3CDTF">2018-02-22T12:42:32Z</dcterms:modified>
</cp:coreProperties>
</file>