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B33DD6-7E4D-4C02-A197-909EE2B1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1" y="1642187"/>
            <a:ext cx="9620500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7238E-4CC4-4E40-A03F-CA5168B16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2" y="4945224"/>
            <a:ext cx="990600" cy="990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7C5B42-FC3B-460B-B430-4FE5CFDEF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55" y="4945224"/>
            <a:ext cx="1194833" cy="129739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743F8F1-CE6B-4582-819C-46D84CFA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5" y="3918856"/>
            <a:ext cx="1082352" cy="1082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1A48376-3A1D-42DD-A47C-440EA5F07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18" y="319258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238</Words>
  <Application>Microsoft Office PowerPoint</Application>
  <PresentationFormat>Grand écran</PresentationFormat>
  <Paragraphs>50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47</cp:revision>
  <dcterms:created xsi:type="dcterms:W3CDTF">2018-01-23T14:54:35Z</dcterms:created>
  <dcterms:modified xsi:type="dcterms:W3CDTF">2018-02-22T10:24:13Z</dcterms:modified>
</cp:coreProperties>
</file>