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5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454801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9063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1299735" y="2644170"/>
            <a:ext cx="4796264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Cahier de recette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Schéma de câblage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 unitaires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3954" r="7068" b="5012"/>
          <a:stretch/>
        </p:blipFill>
        <p:spPr>
          <a:xfrm>
            <a:off x="1771162" y="995549"/>
            <a:ext cx="8433602" cy="579431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D87D9DB-0D97-4CF6-8AEE-7FBD8E808FD8}"/>
              </a:ext>
            </a:extLst>
          </p:cNvPr>
          <p:cNvSpPr txBox="1"/>
          <p:nvPr/>
        </p:nvSpPr>
        <p:spPr>
          <a:xfrm>
            <a:off x="3545747" y="47996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78140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400E289B-43C4-46C5-A207-1285D91E4D9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4525333" y="467176"/>
            <a:ext cx="313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7B50FE-AFC9-4F2E-AD35-CB27102BA0F4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9A08D-1EBB-4D0D-9758-913AB11C6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41" y="2549022"/>
            <a:ext cx="1759956" cy="1759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0665CE-B0A8-4C56-8A05-4B16B8CF4549}"/>
              </a:ext>
            </a:extLst>
          </p:cNvPr>
          <p:cNvSpPr txBox="1"/>
          <p:nvPr/>
        </p:nvSpPr>
        <p:spPr>
          <a:xfrm>
            <a:off x="1405011" y="468560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09D8C76-82E9-4A3F-BBC9-35D209B8C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17" y="2551215"/>
            <a:ext cx="3708687" cy="175776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24E37072-86E2-4863-B864-D93017900FC1}"/>
              </a:ext>
            </a:extLst>
          </p:cNvPr>
          <p:cNvSpPr txBox="1"/>
          <p:nvPr/>
        </p:nvSpPr>
        <p:spPr>
          <a:xfrm>
            <a:off x="5491330" y="4685601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MS Project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98540ED-07D8-460A-A114-EEF979FDC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03" y="2549022"/>
            <a:ext cx="1759956" cy="175995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ABCBCA5-1899-4552-B9EE-DC8E52A00D25}"/>
              </a:ext>
            </a:extLst>
          </p:cNvPr>
          <p:cNvSpPr txBox="1"/>
          <p:nvPr/>
        </p:nvSpPr>
        <p:spPr>
          <a:xfrm>
            <a:off x="9419851" y="4688700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Bloc-note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BE2D48-F512-4A04-9DC2-DCE69043B422}"/>
              </a:ext>
            </a:extLst>
          </p:cNvPr>
          <p:cNvSpPr txBox="1"/>
          <p:nvPr/>
        </p:nvSpPr>
        <p:spPr>
          <a:xfrm>
            <a:off x="608715" y="5015769"/>
            <a:ext cx="32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Pour l’historique de modification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70CF3B-77F1-4257-8D5C-824850E2FA05}"/>
              </a:ext>
            </a:extLst>
          </p:cNvPr>
          <p:cNvSpPr txBox="1"/>
          <p:nvPr/>
        </p:nvSpPr>
        <p:spPr>
          <a:xfrm>
            <a:off x="4872124" y="5015769"/>
            <a:ext cx="244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Organisation des tâches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0D8FEE5-7DB6-4EE4-BA32-5D82936EE65E}"/>
              </a:ext>
            </a:extLst>
          </p:cNvPr>
          <p:cNvSpPr txBox="1"/>
          <p:nvPr/>
        </p:nvSpPr>
        <p:spPr>
          <a:xfrm>
            <a:off x="9145761" y="5015138"/>
            <a:ext cx="16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Suivi personnel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989841" y="473573"/>
            <a:ext cx="4212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23733E-9C0F-41D9-B1D7-01F072A62E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632"/>
          <a:stretch/>
        </p:blipFill>
        <p:spPr>
          <a:xfrm>
            <a:off x="369115" y="2466172"/>
            <a:ext cx="5585404" cy="19256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A434E9-D575-41CD-87CE-4F4D444F3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71" r="-4"/>
          <a:stretch/>
        </p:blipFill>
        <p:spPr>
          <a:xfrm>
            <a:off x="6096000" y="1540926"/>
            <a:ext cx="5643098" cy="47202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6253BB2-77E2-43A5-9B69-EF802C2CE305}"/>
              </a:ext>
            </a:extLst>
          </p:cNvPr>
          <p:cNvSpPr txBox="1"/>
          <p:nvPr/>
        </p:nvSpPr>
        <p:spPr>
          <a:xfrm>
            <a:off x="452674" y="4698749"/>
            <a:ext cx="55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Extrait du cahier de recette « Envoyer les données correspondantes à la pluviométrie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724451" y="479953"/>
            <a:ext cx="4743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 de câblage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2218C6-C5CD-42B9-A39C-7EE2FA825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" y="0"/>
            <a:ext cx="11878147" cy="63262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76F8507-5DF6-48C0-B58E-23A9FA051E5F}"/>
              </a:ext>
            </a:extLst>
          </p:cNvPr>
          <p:cNvSpPr txBox="1"/>
          <p:nvPr/>
        </p:nvSpPr>
        <p:spPr>
          <a:xfrm>
            <a:off x="3927586" y="5810715"/>
            <a:ext cx="433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Schéma de câblage : Arduino et pluviomètre</a:t>
            </a:r>
          </a:p>
        </p:txBody>
      </p:sp>
    </p:spTree>
    <p:extLst>
      <p:ext uri="{BB962C8B-B14F-4D97-AF65-F5344CB8AC3E}">
        <p14:creationId xmlns:p14="http://schemas.microsoft.com/office/powerpoint/2010/main" val="42934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616922" y="473590"/>
            <a:ext cx="4958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Application Android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F641507-6ECD-4BC9-898D-2632D9966E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243031"/>
            <a:ext cx="2434088" cy="49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E9E8233-6096-49CC-A245-9ACB9C9706A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82" y="1272216"/>
            <a:ext cx="2434088" cy="486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D91FE03-CCEC-443C-BB2B-29EB6EA6A25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35" y="1251420"/>
            <a:ext cx="2458754" cy="49127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6C6552D-A26B-469A-BD9F-99FDEFB337BB}"/>
              </a:ext>
            </a:extLst>
          </p:cNvPr>
          <p:cNvSpPr txBox="1"/>
          <p:nvPr/>
        </p:nvSpPr>
        <p:spPr>
          <a:xfrm>
            <a:off x="1611592" y="6249311"/>
            <a:ext cx="1573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d’accueil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00D749A-0FB5-4974-8FDB-706AF1CF7FB1}"/>
              </a:ext>
            </a:extLst>
          </p:cNvPr>
          <p:cNvSpPr txBox="1"/>
          <p:nvPr/>
        </p:nvSpPr>
        <p:spPr>
          <a:xfrm>
            <a:off x="4838400" y="6249311"/>
            <a:ext cx="2076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« Dashboard »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E092E05-CBDD-4535-9542-33D34BB02601}"/>
              </a:ext>
            </a:extLst>
          </p:cNvPr>
          <p:cNvSpPr txBox="1"/>
          <p:nvPr/>
        </p:nvSpPr>
        <p:spPr>
          <a:xfrm>
            <a:off x="7915082" y="6249311"/>
            <a:ext cx="2632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« Liste des capteurs »</a:t>
            </a:r>
          </a:p>
        </p:txBody>
      </p:sp>
    </p:spTree>
    <p:extLst>
      <p:ext uri="{BB962C8B-B14F-4D97-AF65-F5344CB8AC3E}">
        <p14:creationId xmlns:p14="http://schemas.microsoft.com/office/powerpoint/2010/main" val="31139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4298215" y="475204"/>
            <a:ext cx="3379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7549C8-743D-4D76-ADF3-3E003BF6C678}"/>
              </a:ext>
            </a:extLst>
          </p:cNvPr>
          <p:cNvGrpSpPr/>
          <p:nvPr/>
        </p:nvGrpSpPr>
        <p:grpSpPr>
          <a:xfrm>
            <a:off x="8718290" y="1244645"/>
            <a:ext cx="2458754" cy="4912787"/>
            <a:chOff x="4758586" y="1254648"/>
            <a:chExt cx="2458754" cy="4912787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589B0617-564C-4E15-AC1B-8AEDB696034A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586" y="1254648"/>
              <a:ext cx="2458754" cy="4912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DA3106E-73B5-40DE-A581-954CCA05A08C}"/>
                </a:ext>
              </a:extLst>
            </p:cNvPr>
            <p:cNvSpPr/>
            <p:nvPr/>
          </p:nvSpPr>
          <p:spPr>
            <a:xfrm>
              <a:off x="4758586" y="206419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886D5FD2-11B7-4BF5-B8A1-888099CE0792}"/>
                </a:ext>
              </a:extLst>
            </p:cNvPr>
            <p:cNvSpPr/>
            <p:nvPr/>
          </p:nvSpPr>
          <p:spPr>
            <a:xfrm>
              <a:off x="4758586" y="2541222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2DAAA51D-B9AF-4337-B1FA-A226173FCE5D}"/>
                </a:ext>
              </a:extLst>
            </p:cNvPr>
            <p:cNvSpPr/>
            <p:nvPr/>
          </p:nvSpPr>
          <p:spPr>
            <a:xfrm>
              <a:off x="4758586" y="300796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BD4BB537-3A8F-403C-BE2E-D9C41FD634F1}"/>
                </a:ext>
              </a:extLst>
            </p:cNvPr>
            <p:cNvSpPr/>
            <p:nvPr/>
          </p:nvSpPr>
          <p:spPr>
            <a:xfrm>
              <a:off x="4758586" y="3485421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3194E76B-D5F3-4D3E-AC5F-4806453DB3C1}"/>
                </a:ext>
              </a:extLst>
            </p:cNvPr>
            <p:cNvSpPr/>
            <p:nvPr/>
          </p:nvSpPr>
          <p:spPr>
            <a:xfrm>
              <a:off x="4758586" y="395701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D078E1D0-BC16-4E2E-A070-424988E6C8C3}"/>
                </a:ext>
              </a:extLst>
            </p:cNvPr>
            <p:cNvSpPr/>
            <p:nvPr/>
          </p:nvSpPr>
          <p:spPr>
            <a:xfrm>
              <a:off x="4758586" y="442821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6E6665-F0CC-4FE7-A22A-6199E82E626D}"/>
              </a:ext>
            </a:extLst>
          </p:cNvPr>
          <p:cNvSpPr txBox="1"/>
          <p:nvPr/>
        </p:nvSpPr>
        <p:spPr>
          <a:xfrm>
            <a:off x="738231" y="2295034"/>
            <a:ext cx="626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la fonction « 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toLayout</a:t>
            </a:r>
            <a:r>
              <a:rPr lang="fr-FR" dirty="0"/>
              <a:t> » de la classe « 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CHardware</a:t>
            </a:r>
            <a:r>
              <a:rPr lang="fr-FR" dirty="0"/>
              <a:t> »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F2B3A-D11E-4533-9ADD-03A530196E6E}"/>
              </a:ext>
            </a:extLst>
          </p:cNvPr>
          <p:cNvSpPr txBox="1"/>
          <p:nvPr/>
        </p:nvSpPr>
        <p:spPr>
          <a:xfrm>
            <a:off x="9079897" y="6198657"/>
            <a:ext cx="17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 attendu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03DA31-DFF1-4478-9E4F-EEAAB74FE049}"/>
              </a:ext>
            </a:extLst>
          </p:cNvPr>
          <p:cNvSpPr txBox="1"/>
          <p:nvPr/>
        </p:nvSpPr>
        <p:spPr>
          <a:xfrm>
            <a:off x="738231" y="3269450"/>
            <a:ext cx="6829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Ouvrir l’application sur le smartphone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Renseigner l’adresse IP du serveur, cliquer sur « Connexion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Cliquez sur la tuile « Capteurs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Vérifier que pour chaque capteur présent dans la base de données, une tuile à été crée. (actuellement 6)</a:t>
            </a:r>
          </a:p>
        </p:txBody>
      </p:sp>
    </p:spTree>
    <p:extLst>
      <p:ext uri="{BB962C8B-B14F-4D97-AF65-F5344CB8AC3E}">
        <p14:creationId xmlns:p14="http://schemas.microsoft.com/office/powerpoint/2010/main" val="776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148</Words>
  <Application>Microsoft Office PowerPoint</Application>
  <PresentationFormat>Grand écran</PresentationFormat>
  <Paragraphs>57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 CHESNOUARD</cp:lastModifiedBy>
  <cp:revision>109</cp:revision>
  <dcterms:created xsi:type="dcterms:W3CDTF">2018-01-23T14:54:35Z</dcterms:created>
  <dcterms:modified xsi:type="dcterms:W3CDTF">2018-05-22T15:18:22Z</dcterms:modified>
</cp:coreProperties>
</file>