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58" r:id="rId5"/>
    <p:sldId id="262" r:id="rId6"/>
    <p:sldId id="263" r:id="rId7"/>
    <p:sldId id="268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DAAF02-6CCB-47B0-887F-8EC26B5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8" y="2388374"/>
            <a:ext cx="8583484" cy="43617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1B9FAF-8ECD-41CC-B965-DD9EDFE0D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89" y="2979455"/>
            <a:ext cx="7690422" cy="8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Base de données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F18460-9FF1-49EF-B389-2132F830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12" y="1857006"/>
            <a:ext cx="4076288" cy="47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5" y="84314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BBE5D0E-6BD9-4AF7-84E0-04C6C38AA76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t="3872" r="7140" b="4947"/>
          <a:stretch/>
        </p:blipFill>
        <p:spPr bwMode="auto">
          <a:xfrm>
            <a:off x="2328248" y="1777995"/>
            <a:ext cx="7541895" cy="4130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BEDF119-C903-4FEC-8B75-818E8B1D5638}"/>
              </a:ext>
            </a:extLst>
          </p:cNvPr>
          <p:cNvSpPr txBox="1"/>
          <p:nvPr/>
        </p:nvSpPr>
        <p:spPr>
          <a:xfrm>
            <a:off x="4573478" y="5908035"/>
            <a:ext cx="3045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Jmerise</a:t>
            </a:r>
            <a:r>
              <a:rPr lang="fr-FR" sz="1400" i="1" dirty="0"/>
              <a:t>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6055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3670084" y="20274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150</Words>
  <Application>Microsoft Office PowerPoint</Application>
  <PresentationFormat>Grand écran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79</cp:revision>
  <dcterms:created xsi:type="dcterms:W3CDTF">2018-01-23T14:54:35Z</dcterms:created>
  <dcterms:modified xsi:type="dcterms:W3CDTF">2018-05-23T07:39:50Z</dcterms:modified>
</cp:coreProperties>
</file>