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23042"/>
            <a:ext cx="588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210777"/>
            <a:ext cx="603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sz="2400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208014" y="4345496"/>
            <a:ext cx="4211273" cy="101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124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26</cp:revision>
  <dcterms:created xsi:type="dcterms:W3CDTF">2018-01-23T14:54:35Z</dcterms:created>
  <dcterms:modified xsi:type="dcterms:W3CDTF">2018-01-25T13:26:01Z</dcterms:modified>
</cp:coreProperties>
</file>