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82560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575510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761649"/>
            <a:ext cx="76337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sous serre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de l'eau des tuyaux de</a:t>
            </a:r>
          </a:p>
          <a:p>
            <a:r>
              <a:rPr lang="fr-FR" dirty="0">
                <a:latin typeface="Berlin Sans FB" panose="020E0602020502020306" pitchFamily="34" charset="0"/>
              </a:rPr>
              <a:t>Chauffage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78" y="3401432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68" y="4937392"/>
            <a:ext cx="1019987" cy="10199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53" y="5022194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153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33</cp:revision>
  <dcterms:created xsi:type="dcterms:W3CDTF">2018-01-23T14:54:35Z</dcterms:created>
  <dcterms:modified xsi:type="dcterms:W3CDTF">2018-01-25T14:49:48Z</dcterms:modified>
</cp:coreProperties>
</file>