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4" autoAdjust="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</p:spTree>
    <p:extLst>
      <p:ext uri="{BB962C8B-B14F-4D97-AF65-F5344CB8AC3E}">
        <p14:creationId xmlns:p14="http://schemas.microsoft.com/office/powerpoint/2010/main" val="24557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9F0112-58FA-410E-B454-94285C42B78B}"/>
              </a:ext>
            </a:extLst>
          </p:cNvPr>
          <p:cNvSpPr txBox="1"/>
          <p:nvPr/>
        </p:nvSpPr>
        <p:spPr>
          <a:xfrm>
            <a:off x="1698499" y="2465546"/>
            <a:ext cx="4475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Synoptique du projet</a:t>
            </a:r>
          </a:p>
          <a:p>
            <a:r>
              <a:rPr lang="fr-FR" sz="2400" dirty="0"/>
              <a:t>• Rôle des étudiants</a:t>
            </a:r>
          </a:p>
          <a:p>
            <a:r>
              <a:rPr lang="fr-FR" sz="2400" dirty="0"/>
              <a:t>• Planification</a:t>
            </a:r>
          </a:p>
          <a:p>
            <a:r>
              <a:rPr lang="fr-FR" sz="2400" dirty="0"/>
              <a:t>• Cahier de recette</a:t>
            </a:r>
          </a:p>
          <a:p>
            <a:r>
              <a:rPr lang="fr-FR" sz="2400" dirty="0"/>
              <a:t>• Plan du câblage </a:t>
            </a:r>
          </a:p>
          <a:p>
            <a:r>
              <a:rPr lang="fr-FR" sz="2400" dirty="0"/>
              <a:t>• Chaine de développement</a:t>
            </a:r>
          </a:p>
          <a:p>
            <a:r>
              <a:rPr lang="fr-FR" sz="2400" dirty="0"/>
              <a:t>•  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0740A6-9B84-4EE8-85B2-4B639FE59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BF001-7713-4069-AD63-FC0FFEDB0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" y="3321286"/>
            <a:ext cx="3302581" cy="1565286"/>
          </a:xfrm>
          <a:prstGeom prst="rect">
            <a:avLst/>
          </a:prstGeom>
        </p:spPr>
      </p:pic>
      <p:pic>
        <p:nvPicPr>
          <p:cNvPr id="9" name="Image 8" descr="Une image contenant appareil&#10;&#10;Description générée avec un niveau de confiance élevé">
            <a:extLst>
              <a:ext uri="{FF2B5EF4-FFF2-40B4-BE49-F238E27FC236}">
                <a16:creationId xmlns:a16="http://schemas.microsoft.com/office/drawing/2014/main" id="{BB22CBF1-CB59-49AA-ADF2-06FBE449A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35" y="2982002"/>
            <a:ext cx="2019453" cy="19060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192ADBC-CF0F-41D8-9479-432AF420BCEE}"/>
              </a:ext>
            </a:extLst>
          </p:cNvPr>
          <p:cNvSpPr txBox="1"/>
          <p:nvPr/>
        </p:nvSpPr>
        <p:spPr>
          <a:xfrm>
            <a:off x="574994" y="4886572"/>
            <a:ext cx="40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d’un diagramme de Gantt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7BC5E07-C4BB-46C7-ABEA-EF00C9FDAD19}"/>
              </a:ext>
            </a:extLst>
          </p:cNvPr>
          <p:cNvSpPr txBox="1"/>
          <p:nvPr/>
        </p:nvSpPr>
        <p:spPr>
          <a:xfrm>
            <a:off x="9295774" y="4886572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Suivi personnel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0D56DD7-7EF8-40FD-A979-A36349480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76" y="3133972"/>
            <a:ext cx="1752600" cy="17526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4170C8-1EF7-4062-9BB9-EA7981F73622}"/>
              </a:ext>
            </a:extLst>
          </p:cNvPr>
          <p:cNvSpPr txBox="1"/>
          <p:nvPr/>
        </p:nvSpPr>
        <p:spPr>
          <a:xfrm>
            <a:off x="5669468" y="4891276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7037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F863333-E3B6-4BBD-B0DD-CE220BE9C29B}"/>
              </a:ext>
            </a:extLst>
          </p:cNvPr>
          <p:cNvSpPr txBox="1"/>
          <p:nvPr/>
        </p:nvSpPr>
        <p:spPr>
          <a:xfrm>
            <a:off x="6544442" y="4031160"/>
            <a:ext cx="319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Elaboration du cahier de recette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F18460-9FF1-49EF-B389-2132F830E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712" y="1857006"/>
            <a:ext cx="4076288" cy="47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 de câblage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578D0C-5BBC-4C8E-AD9C-246D1F924D5F}"/>
              </a:ext>
            </a:extLst>
          </p:cNvPr>
          <p:cNvSpPr txBox="1"/>
          <p:nvPr/>
        </p:nvSpPr>
        <p:spPr>
          <a:xfrm>
            <a:off x="4829023" y="5759842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Arduino à la Raspberry</a:t>
            </a:r>
          </a:p>
        </p:txBody>
      </p:sp>
      <p:pic>
        <p:nvPicPr>
          <p:cNvPr id="4" name="Image 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D4284139-EC01-45FA-BD33-C83751EEB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41" y="1883004"/>
            <a:ext cx="5169117" cy="38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69F96F7-0C9A-4C12-8DD2-B1BE1D83E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3" y="3335673"/>
            <a:ext cx="5791940" cy="16952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1860E6-AD2D-4E94-AD8B-C2861A3B3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63" y="1973749"/>
            <a:ext cx="5892067" cy="441905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5945C559-2AC8-4826-8DCF-28E5BB387030}"/>
              </a:ext>
            </a:extLst>
          </p:cNvPr>
          <p:cNvSpPr txBox="1"/>
          <p:nvPr/>
        </p:nvSpPr>
        <p:spPr>
          <a:xfrm>
            <a:off x="3670084" y="202740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Boucle 4-20mA</a:t>
            </a:r>
          </a:p>
        </p:txBody>
      </p:sp>
    </p:spTree>
    <p:extLst>
      <p:ext uri="{BB962C8B-B14F-4D97-AF65-F5344CB8AC3E}">
        <p14:creationId xmlns:p14="http://schemas.microsoft.com/office/powerpoint/2010/main" val="14942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CDAAF02-6CCB-47B0-887F-8EC26B5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58" y="2388374"/>
            <a:ext cx="8583484" cy="43617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Chaîne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4146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137</Words>
  <Application>Microsoft Office PowerPoint</Application>
  <PresentationFormat>Grand écran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76</cp:revision>
  <dcterms:created xsi:type="dcterms:W3CDTF">2018-01-23T14:54:35Z</dcterms:created>
  <dcterms:modified xsi:type="dcterms:W3CDTF">2018-05-22T15:05:41Z</dcterms:modified>
</cp:coreProperties>
</file>