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70" r:id="rId10"/>
    <p:sldId id="266" r:id="rId11"/>
    <p:sldId id="268" r:id="rId12"/>
    <p:sldId id="272" r:id="rId13"/>
    <p:sldId id="273" r:id="rId14"/>
    <p:sldId id="274" r:id="rId15"/>
    <p:sldId id="271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7238E-4CC4-4E40-A03F-CA5168B16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2" y="4945224"/>
            <a:ext cx="990600" cy="990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7C5B42-FC3B-460B-B430-4FE5CFDEF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55" y="4945224"/>
            <a:ext cx="1194833" cy="129739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743F8F1-CE6B-4582-819C-46D84CFA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05" y="3918856"/>
            <a:ext cx="1082352" cy="1082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9294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640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Sonde température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2E219F-129F-4BB0-B527-D93DB1C52C9A}"/>
              </a:ext>
            </a:extLst>
          </p:cNvPr>
          <p:cNvSpPr txBox="1"/>
          <p:nvPr/>
        </p:nvSpPr>
        <p:spPr>
          <a:xfrm>
            <a:off x="4521667" y="3061982"/>
            <a:ext cx="3212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366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4 : </a:t>
            </a:r>
            <a:r>
              <a:rPr lang="fr-FR" sz="2800" dirty="0" err="1"/>
              <a:t>Solarimètre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504744-EF74-4363-BB0C-F028F2A7F9E7}"/>
              </a:ext>
            </a:extLst>
          </p:cNvPr>
          <p:cNvSpPr txBox="1"/>
          <p:nvPr/>
        </p:nvSpPr>
        <p:spPr>
          <a:xfrm>
            <a:off x="4297959" y="2927758"/>
            <a:ext cx="7894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165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991450" cy="54829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9946268" cy="59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7526831" cy="59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217</Words>
  <Application>Microsoft Office PowerPoint</Application>
  <PresentationFormat>Grand écran</PresentationFormat>
  <Paragraphs>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51</cp:revision>
  <dcterms:created xsi:type="dcterms:W3CDTF">2018-01-23T14:54:35Z</dcterms:created>
  <dcterms:modified xsi:type="dcterms:W3CDTF">2018-02-22T13:02:40Z</dcterms:modified>
</cp:coreProperties>
</file>