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8" r:id="rId4"/>
    <p:sldId id="276" r:id="rId5"/>
    <p:sldId id="271" r:id="rId6"/>
    <p:sldId id="272" r:id="rId7"/>
    <p:sldId id="270" r:id="rId8"/>
    <p:sldId id="273" r:id="rId9"/>
    <p:sldId id="274" r:id="rId10"/>
    <p:sldId id="260" r:id="rId11"/>
    <p:sldId id="265" r:id="rId12"/>
    <p:sldId id="266" r:id="rId13"/>
    <p:sldId id="264" r:id="rId14"/>
    <p:sldId id="269" r:id="rId15"/>
    <p:sldId id="268" r:id="rId16"/>
    <p:sldId id="267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jp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5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048878" y="2349004"/>
            <a:ext cx="5888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BDD : </a:t>
            </a:r>
          </a:p>
          <a:p>
            <a:r>
              <a:rPr lang="fr-FR" dirty="0"/>
              <a:t>Collection des dernières mesures</a:t>
            </a:r>
          </a:p>
          <a:p>
            <a:endParaRPr lang="fr-FR" dirty="0">
              <a:latin typeface="Berlin Sans FB" panose="020E0602020502020306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2361082" y="884345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D75292-83FE-493B-B968-98B2458193D7}"/>
              </a:ext>
            </a:extLst>
          </p:cNvPr>
          <p:cNvSpPr txBox="1"/>
          <p:nvPr/>
        </p:nvSpPr>
        <p:spPr>
          <a:xfrm>
            <a:off x="1048878" y="3555555"/>
            <a:ext cx="603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page </a:t>
            </a:r>
            <a:r>
              <a:rPr lang="fr-FR" sz="2400" dirty="0" err="1"/>
              <a:t>php</a:t>
            </a:r>
            <a:r>
              <a:rPr lang="fr-FR" sz="2400" dirty="0"/>
              <a:t> : </a:t>
            </a:r>
          </a:p>
          <a:p>
            <a:r>
              <a:rPr lang="fr-FR" dirty="0"/>
              <a:t>Visualisation de l'état en temps réel de la serre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C33ED4-BDF7-41A6-B497-0BDE14EDC326}"/>
              </a:ext>
            </a:extLst>
          </p:cNvPr>
          <p:cNvSpPr txBox="1"/>
          <p:nvPr/>
        </p:nvSpPr>
        <p:spPr>
          <a:xfrm>
            <a:off x="1048878" y="4943471"/>
            <a:ext cx="763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boucle 4-20 mA (avec Willy) :</a:t>
            </a:r>
          </a:p>
          <a:p>
            <a:r>
              <a:rPr lang="fr-FR" dirty="0"/>
              <a:t>Acquérir la mesure température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F45598-5F3E-4BBA-A0BA-D008DACED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254" y="2315699"/>
            <a:ext cx="870001" cy="8626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E86F43-EB9C-47AF-9159-70A323BBA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249" y="2328891"/>
            <a:ext cx="1296501" cy="86382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C693AD3-5E2B-421D-A28A-9610AB13A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006" y="3412184"/>
            <a:ext cx="1901046" cy="102656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0853A2B-0CFE-4727-A193-4EDFEC193A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677" y="5019518"/>
            <a:ext cx="850382" cy="8503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AD3A9C9-0523-4A43-BA53-02BDE087AB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057" y="5024097"/>
            <a:ext cx="850382" cy="85038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ECCE392-4449-4FA5-9C84-46180EE9B8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050" y="5019518"/>
            <a:ext cx="862629" cy="86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7B2BEC07-36E4-44EF-A84B-6AC7DB0B37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t="8604" r="31913" b="15876"/>
          <a:stretch/>
        </p:blipFill>
        <p:spPr>
          <a:xfrm>
            <a:off x="2238348" y="1660048"/>
            <a:ext cx="6829481" cy="5056850"/>
          </a:xfrm>
          <a:prstGeom prst="rect">
            <a:avLst/>
          </a:prstGeom>
        </p:spPr>
      </p:pic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531126" y="454801"/>
            <a:ext cx="6243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884449" y="553547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séquence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1EC5B26-C947-4FA9-8428-C71617CA40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339" r="1650" b="2288"/>
          <a:stretch/>
        </p:blipFill>
        <p:spPr>
          <a:xfrm>
            <a:off x="3646905" y="1322988"/>
            <a:ext cx="4674551" cy="54986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86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74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6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17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12684" y="127104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</a:t>
            </a:r>
            <a:r>
              <a:rPr lang="fr-FR" i="1">
                <a:latin typeface="+mj-lt"/>
              </a:rPr>
              <a:t>et Saint-Julien-de-Concelles.</a:t>
            </a:r>
            <a:endParaRPr lang="fr-FR" i="1" dirty="0">
              <a:latin typeface="+mj-lt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279701" y="1237387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555787" y="2387964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1 : Steven</a:t>
            </a:r>
          </a:p>
          <a:p>
            <a:endParaRPr lang="fr-FR" dirty="0"/>
          </a:p>
          <a:p>
            <a:r>
              <a:rPr lang="fr-FR" i="1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243071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6167" y="243071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469804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3449" y="469804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550571" y="4604139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2 : Willy </a:t>
            </a:r>
          </a:p>
          <a:p>
            <a:endParaRPr lang="fr-FR" dirty="0"/>
          </a:p>
          <a:p>
            <a:r>
              <a:rPr lang="fr-FR" i="1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9078998" y="2349811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3 : Samuel</a:t>
            </a:r>
          </a:p>
          <a:p>
            <a:endParaRPr lang="fr-FR" dirty="0"/>
          </a:p>
          <a:p>
            <a:r>
              <a:rPr lang="fr-FR" i="1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9140567" y="4604138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4 : Dylan</a:t>
            </a:r>
          </a:p>
          <a:p>
            <a:endParaRPr lang="fr-FR" dirty="0"/>
          </a:p>
          <a:p>
            <a:r>
              <a:rPr lang="fr-FR" i="1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884" y="4875275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49" y="496020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21" y="2615160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21" y="261192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49" y="1366032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056330" y="596591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2445093" y="518915"/>
            <a:ext cx="628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38" y="1342070"/>
            <a:ext cx="6658935" cy="52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759673" y="523056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Base de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26BEA2-EF2C-479A-B8FC-3E647E6B0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632" y="1434502"/>
            <a:ext cx="10145003" cy="525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462186" y="623294"/>
            <a:ext cx="614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classe</a:t>
            </a:r>
          </a:p>
        </p:txBody>
      </p:sp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2970245" y="473648"/>
            <a:ext cx="6251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99" y="1327912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97" y="2870179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714" y="4824902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786" y="2873781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1345664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2488385" y="1397889"/>
            <a:ext cx="3187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la boucle 4-20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>
                <a:solidFill>
                  <a:prstClr val="black"/>
                </a:solidFill>
                <a:latin typeface="Calibri" panose="020F0502020204030204"/>
              </a:rPr>
              <a:t>Solarimètre</a:t>
            </a: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 de 0 à 1000 w/m²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763093" y="4673407"/>
            <a:ext cx="4927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la boucle 4-20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Capteurs de température pt100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	de 0 à 100 °C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	de 0 à 45 °C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2457974" y="2973197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2483141" y="4401128"/>
            <a:ext cx="3589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Vitesse : 1km/h = 1600 tours par heure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Direction : 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343741" y="1422195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des ports analogiques et digitaux pour connecter les différents capteurs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379275" y="2920471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la Raspberry pour la connexion a l'Arduino puis 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250" y="5447872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56" y="4171501"/>
            <a:ext cx="924460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2845504" y="473648"/>
            <a:ext cx="6284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Solutions trouvées</a:t>
            </a:r>
          </a:p>
        </p:txBody>
      </p:sp>
      <p:pic>
        <p:nvPicPr>
          <p:cNvPr id="1026" name="Picture 2" descr="Résultat de recherche d'images pour &quot;flat icon android&quot;">
            <a:extLst>
              <a:ext uri="{FF2B5EF4-FFF2-40B4-BE49-F238E27FC236}">
                <a16:creationId xmlns:a16="http://schemas.microsoft.com/office/drawing/2014/main" id="{C4B84429-8C0C-4B54-A3A8-9DDB2B471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640" y="1892769"/>
            <a:ext cx="732549" cy="73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258E5394-BE9D-4AD0-B77A-7F94803EE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5033" y="1892769"/>
            <a:ext cx="732549" cy="726341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EC7F4615-C57E-46C1-9A67-467774FC3F25}"/>
              </a:ext>
            </a:extLst>
          </p:cNvPr>
          <p:cNvSpPr txBox="1"/>
          <p:nvPr/>
        </p:nvSpPr>
        <p:spPr>
          <a:xfrm>
            <a:off x="1136835" y="1862733"/>
            <a:ext cx="71373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Afin de pouvoir accéder de partout à l’état des serre :</a:t>
            </a:r>
          </a:p>
          <a:p>
            <a:r>
              <a:rPr lang="fr-FR" dirty="0"/>
              <a:t>Hébergement de la base de données sur un serveur OVH</a:t>
            </a:r>
          </a:p>
          <a:p>
            <a:endParaRPr lang="fr-FR" dirty="0">
              <a:latin typeface="Berlin Sans FB" panose="020E0602020502020306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66083B8-45E2-4404-BC03-CEF7BDA02A0C}"/>
              </a:ext>
            </a:extLst>
          </p:cNvPr>
          <p:cNvSpPr txBox="1"/>
          <p:nvPr/>
        </p:nvSpPr>
        <p:spPr>
          <a:xfrm>
            <a:off x="1136834" y="3240941"/>
            <a:ext cx="71373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Pour mettre en place la boucle 4-20 mA :</a:t>
            </a:r>
          </a:p>
          <a:p>
            <a:r>
              <a:rPr lang="fr-FR" dirty="0"/>
              <a:t>Choix de l’adaptateur </a:t>
            </a:r>
            <a:r>
              <a:rPr lang="fr-FR" i="1" dirty="0" err="1"/>
              <a:t>Current</a:t>
            </a:r>
            <a:r>
              <a:rPr lang="fr-FR" i="1" dirty="0"/>
              <a:t> Loop </a:t>
            </a:r>
            <a:r>
              <a:rPr lang="fr-FR" i="1" dirty="0" err="1"/>
              <a:t>Sensor</a:t>
            </a:r>
            <a:r>
              <a:rPr lang="fr-FR" i="1" dirty="0"/>
              <a:t> </a:t>
            </a:r>
            <a:r>
              <a:rPr lang="fr-FR" i="1" dirty="0" err="1"/>
              <a:t>Board</a:t>
            </a:r>
            <a:endParaRPr lang="fr-FR" i="1" dirty="0"/>
          </a:p>
        </p:txBody>
      </p:sp>
      <p:pic>
        <p:nvPicPr>
          <p:cNvPr id="28" name="Image 27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A25B2961-C599-444E-95C1-0CFF8C50C2C2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210" y="3009725"/>
            <a:ext cx="1591260" cy="1222958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DCC8A55B-425D-4CBF-AA4A-049A4882AE1B}"/>
              </a:ext>
            </a:extLst>
          </p:cNvPr>
          <p:cNvSpPr txBox="1"/>
          <p:nvPr/>
        </p:nvSpPr>
        <p:spPr>
          <a:xfrm>
            <a:off x="1136834" y="4232683"/>
            <a:ext cx="71373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Liaison Arduino :</a:t>
            </a:r>
          </a:p>
          <a:p>
            <a:r>
              <a:rPr lang="fr-FR" dirty="0"/>
              <a:t>Choix de l’adaptateur </a:t>
            </a:r>
            <a:r>
              <a:rPr lang="fr-FR" i="1" dirty="0" err="1"/>
              <a:t>Current</a:t>
            </a:r>
            <a:r>
              <a:rPr lang="fr-FR" i="1" dirty="0"/>
              <a:t> Loop </a:t>
            </a:r>
            <a:r>
              <a:rPr lang="fr-FR" i="1" dirty="0" err="1"/>
              <a:t>Sensor</a:t>
            </a:r>
            <a:r>
              <a:rPr lang="fr-FR" i="1" dirty="0"/>
              <a:t> </a:t>
            </a:r>
            <a:r>
              <a:rPr lang="fr-FR" i="1" dirty="0" err="1"/>
              <a:t>Board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53594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9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295</Words>
  <Application>Microsoft Office PowerPoint</Application>
  <PresentationFormat>Grand écran</PresentationFormat>
  <Paragraphs>57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GERARD Samuel</cp:lastModifiedBy>
  <cp:revision>66</cp:revision>
  <dcterms:created xsi:type="dcterms:W3CDTF">2018-01-23T14:54:35Z</dcterms:created>
  <dcterms:modified xsi:type="dcterms:W3CDTF">2018-03-12T09:53:33Z</dcterms:modified>
</cp:coreProperties>
</file>