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76" r:id="rId5"/>
    <p:sldId id="271" r:id="rId6"/>
    <p:sldId id="285" r:id="rId7"/>
    <p:sldId id="273" r:id="rId8"/>
    <p:sldId id="274" r:id="rId9"/>
    <p:sldId id="279" r:id="rId10"/>
    <p:sldId id="270" r:id="rId11"/>
    <p:sldId id="286" r:id="rId12"/>
    <p:sldId id="260" r:id="rId13"/>
    <p:sldId id="265" r:id="rId14"/>
    <p:sldId id="287" r:id="rId15"/>
    <p:sldId id="266" r:id="rId16"/>
    <p:sldId id="288" r:id="rId17"/>
    <p:sldId id="264" r:id="rId18"/>
    <p:sldId id="272" r:id="rId19"/>
    <p:sldId id="269" r:id="rId20"/>
    <p:sldId id="268" r:id="rId21"/>
    <p:sldId id="267" r:id="rId22"/>
    <p:sldId id="278" r:id="rId23"/>
    <p:sldId id="281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5284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83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6E73C3-E685-4D6D-8023-B9CFDAD3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849640"/>
            <a:ext cx="11172486" cy="57935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CA4DCD5-98C7-441A-AF0D-D205B1175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9" y="1938339"/>
            <a:ext cx="10667948" cy="29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Site web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7375066" y="2102256"/>
            <a:ext cx="29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7398001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59" y="5103051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846963" y="523056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99"/>
          <a:stretch/>
        </p:blipFill>
        <p:spPr>
          <a:xfrm>
            <a:off x="951763" y="1288356"/>
            <a:ext cx="10288474" cy="47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970C7AAA-EAB9-4952-9273-4B089AC1A1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30"/>
          <a:stretch/>
        </p:blipFill>
        <p:spPr>
          <a:xfrm>
            <a:off x="620780" y="2394256"/>
            <a:ext cx="10734366" cy="29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416</Words>
  <Application>Microsoft Office PowerPoint</Application>
  <PresentationFormat>Grand écran</PresentationFormat>
  <Paragraphs>88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Samuel GERARD</cp:lastModifiedBy>
  <cp:revision>103</cp:revision>
  <dcterms:created xsi:type="dcterms:W3CDTF">2018-01-23T14:54:35Z</dcterms:created>
  <dcterms:modified xsi:type="dcterms:W3CDTF">2018-06-06T13:13:07Z</dcterms:modified>
</cp:coreProperties>
</file>