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/>
          <p:nvPr/>
        </p:nvCxnSpPr>
        <p:spPr>
          <a:xfrm>
            <a:off x="9997638" y="3460082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608670CA-90C1-4555-9741-8D7F619CA117}"/>
              </a:ext>
            </a:extLst>
          </p:cNvPr>
          <p:cNvSpPr/>
          <p:nvPr/>
        </p:nvSpPr>
        <p:spPr>
          <a:xfrm>
            <a:off x="9974778" y="3855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E656000-88C7-4598-9542-FAF1D7CDBE0E}"/>
              </a:ext>
            </a:extLst>
          </p:cNvPr>
          <p:cNvSpPr/>
          <p:nvPr/>
        </p:nvSpPr>
        <p:spPr>
          <a:xfrm>
            <a:off x="9974777" y="4186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/>
          <p:nvPr/>
        </p:nvCxnSpPr>
        <p:spPr>
          <a:xfrm>
            <a:off x="9997636" y="4209140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7636" y="3910535"/>
            <a:ext cx="95687" cy="3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83" y="4932102"/>
            <a:ext cx="3093703" cy="19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2" y="5679915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222" y="3339181"/>
            <a:ext cx="1179048" cy="11790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7BDAE-8293-46B5-97B6-A4411032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2" y="2174251"/>
            <a:ext cx="7263763" cy="35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238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81</cp:revision>
  <dcterms:created xsi:type="dcterms:W3CDTF">2018-01-23T14:54:35Z</dcterms:created>
  <dcterms:modified xsi:type="dcterms:W3CDTF">2018-03-13T13:36:39Z</dcterms:modified>
</cp:coreProperties>
</file>