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70" r:id="rId11"/>
    <p:sldId id="266" r:id="rId12"/>
    <p:sldId id="268" r:id="rId13"/>
    <p:sldId id="272" r:id="rId14"/>
    <p:sldId id="271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561144" y="478126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D826E4-028A-42A8-BDAA-7099CED3A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846" y="1418109"/>
            <a:ext cx="10144623" cy="52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42" y="279467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92497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626992" y="1292497"/>
            <a:ext cx="272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Android</a:t>
            </a:r>
          </a:p>
        </p:txBody>
      </p:sp>
    </p:spTree>
    <p:extLst>
      <p:ext uri="{BB962C8B-B14F-4D97-AF65-F5344CB8AC3E}">
        <p14:creationId xmlns:p14="http://schemas.microsoft.com/office/powerpoint/2010/main" val="16159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46658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130941" y="2386341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38" y="1276553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224407" y="481962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69751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923330"/>
            <a:chOff x="636652" y="4577566"/>
            <a:chExt cx="3931515" cy="923330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r>
                <a:rPr lang="fr-FR" i="1" dirty="0"/>
                <a:t>- Partie Web avec Netbeans</a:t>
              </a:r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200329"/>
            <a:chOff x="6433444" y="4457977"/>
            <a:chExt cx="4025405" cy="1200329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r>
                <a:rPr lang="fr-FR" i="1" dirty="0"/>
                <a:t>- Partie Application androïd avec androïd studio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927638"/>
            <a:chOff x="636652" y="2871088"/>
            <a:chExt cx="3775957" cy="927638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r>
                <a:rPr lang="fr-FR" dirty="0"/>
                <a:t>- </a:t>
              </a: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923330"/>
            <a:chOff x="6433444" y="2871088"/>
            <a:chExt cx="4025405" cy="923330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r>
                <a:rPr lang="fr-FR" i="1" dirty="0"/>
                <a:t>- Partie BDD avec le serveur </a:t>
              </a:r>
              <a:r>
                <a:rPr lang="fr-FR" i="1" dirty="0" err="1"/>
                <a:t>Wamp</a:t>
              </a:r>
              <a:endParaRPr lang="fr-FR" i="1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779870" y="479063"/>
            <a:ext cx="441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3699957" y="465670"/>
            <a:ext cx="4583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828358" cy="53038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8285584" cy="4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208</Words>
  <Application>Microsoft Office PowerPoint</Application>
  <PresentationFormat>Grand écran</PresentationFormat>
  <Paragraphs>41</Paragraphs>
  <Slides>15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55</cp:revision>
  <dcterms:created xsi:type="dcterms:W3CDTF">2018-01-23T14:54:35Z</dcterms:created>
  <dcterms:modified xsi:type="dcterms:W3CDTF">2018-03-12T08:01:10Z</dcterms:modified>
</cp:coreProperties>
</file>