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58" r:id="rId5"/>
    <p:sldId id="262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Analyse du matériel</a:t>
            </a:r>
          </a:p>
        </p:txBody>
      </p:sp>
      <p:pic>
        <p:nvPicPr>
          <p:cNvPr id="14" name="Image 1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05513B20-E040-4FE2-A5FB-5DB01F0D0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45" y="2424751"/>
            <a:ext cx="715646" cy="7156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B6C6A11-C060-4DBD-BF1B-C0122A2BA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16" y="3711563"/>
            <a:ext cx="625703" cy="62570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936E30A-5F72-4F4C-98C1-6FF322C0C7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274" y="4911106"/>
            <a:ext cx="700821" cy="7008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72CCB97-64E6-412D-B68A-1681AAE81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94" y="3590350"/>
            <a:ext cx="746916" cy="74691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4ED2DDF-B7CB-4CD9-A280-41D2C9CD43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17" y="2337458"/>
            <a:ext cx="780337" cy="78033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928C66C-784B-4C4A-8059-5E087138613E}"/>
              </a:ext>
            </a:extLst>
          </p:cNvPr>
          <p:cNvSpPr txBox="1"/>
          <p:nvPr/>
        </p:nvSpPr>
        <p:spPr>
          <a:xfrm>
            <a:off x="2866582" y="238107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Solarimètre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latin typeface="+mj-lt"/>
              </a:rPr>
              <a:t>Plage : 0 à 1000 W/m²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79A9210-A4C5-48E5-9FEA-820BD1501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18" y="4780330"/>
            <a:ext cx="886298" cy="96237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EF4C2CE3-2E8C-4E1E-A8D0-D55CEA7F1238}"/>
              </a:ext>
            </a:extLst>
          </p:cNvPr>
          <p:cNvSpPr txBox="1"/>
          <p:nvPr/>
        </p:nvSpPr>
        <p:spPr>
          <a:xfrm>
            <a:off x="2866582" y="356025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Pluviomètre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Pulsation tous les 0,2mm d’eau</a:t>
            </a:r>
          </a:p>
          <a:p>
            <a:endParaRPr lang="fr-FR" sz="1400" i="1" dirty="0">
              <a:latin typeface="+mj-lt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88F2059-C896-4502-BD88-4719039F0C57}"/>
              </a:ext>
            </a:extLst>
          </p:cNvPr>
          <p:cNvSpPr txBox="1"/>
          <p:nvPr/>
        </p:nvSpPr>
        <p:spPr>
          <a:xfrm>
            <a:off x="2866582" y="4841676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Anémomètre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1km/h = 1600 tours par heure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utilisation du bus CAN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0160142-175C-4B10-86CB-716D0A164AC9}"/>
              </a:ext>
            </a:extLst>
          </p:cNvPr>
          <p:cNvSpPr txBox="1"/>
          <p:nvPr/>
        </p:nvSpPr>
        <p:spPr>
          <a:xfrm>
            <a:off x="7672635" y="2381074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Ports analogiques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Pin digitales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E11A673-7B2A-4124-888C-DF0B33D53EF2}"/>
              </a:ext>
            </a:extLst>
          </p:cNvPr>
          <p:cNvSpPr txBox="1"/>
          <p:nvPr/>
        </p:nvSpPr>
        <p:spPr>
          <a:xfrm>
            <a:off x="7672635" y="3560250"/>
            <a:ext cx="2860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Raspberry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Arduino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Connexion à la base de données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48447CE-7CDF-4625-959C-2EF085DA6A87}"/>
              </a:ext>
            </a:extLst>
          </p:cNvPr>
          <p:cNvSpPr txBox="1"/>
          <p:nvPr/>
        </p:nvSpPr>
        <p:spPr>
          <a:xfrm>
            <a:off x="7672635" y="4841676"/>
            <a:ext cx="286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Capteurs température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Boucle 4-20 mA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100°C (eau chaude)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Plage : 0 à 40°C (intérieur)</a:t>
            </a:r>
          </a:p>
        </p:txBody>
      </p:sp>
    </p:spTree>
    <p:extLst>
      <p:ext uri="{BB962C8B-B14F-4D97-AF65-F5344CB8AC3E}">
        <p14:creationId xmlns:p14="http://schemas.microsoft.com/office/powerpoint/2010/main" val="28740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Boucle 4/20mA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AE81879-9DEF-4900-A1EF-1A3EA3734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36" y="1962761"/>
            <a:ext cx="3252033" cy="3252033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8EAC388A-9B1E-4F2A-A68D-EFB32181F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E398B35-37C7-499E-B27B-3A82B6A07CF6}"/>
              </a:ext>
            </a:extLst>
          </p:cNvPr>
          <p:cNvSpPr txBox="1"/>
          <p:nvPr/>
        </p:nvSpPr>
        <p:spPr>
          <a:xfrm>
            <a:off x="1698499" y="2356849"/>
            <a:ext cx="2860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Avantages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Très bonne immunité aux bruits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Peu de fils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Détection de la panne</a:t>
            </a:r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Solution 1 :</a:t>
            </a:r>
            <a:endParaRPr lang="fr-FR" sz="1400" dirty="0">
              <a:latin typeface="+mj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Solution 2 :</a:t>
            </a:r>
            <a:endParaRPr lang="fr-FR" sz="1400" dirty="0">
              <a:latin typeface="+mj-lt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Arduino to Raspberry</a:t>
            </a:r>
          </a:p>
        </p:txBody>
      </p:sp>
    </p:spTree>
    <p:extLst>
      <p:ext uri="{BB962C8B-B14F-4D97-AF65-F5344CB8AC3E}">
        <p14:creationId xmlns:p14="http://schemas.microsoft.com/office/powerpoint/2010/main" val="29820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  <p:pic>
        <p:nvPicPr>
          <p:cNvPr id="3" name="Image 2" descr="Une image contenant texte, carte&#10;&#10;Description générée avec un niveau de confiance élevé">
            <a:extLst>
              <a:ext uri="{FF2B5EF4-FFF2-40B4-BE49-F238E27FC236}">
                <a16:creationId xmlns:a16="http://schemas.microsoft.com/office/drawing/2014/main" id="{46A61637-B898-405E-8517-1259041C9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50" y="2321968"/>
            <a:ext cx="6505100" cy="44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5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029708" y="955839"/>
            <a:ext cx="61325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26B153-8382-4E94-BCB6-B3DAA7FC3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99" y="1786501"/>
            <a:ext cx="4400000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428557" y="903150"/>
            <a:ext cx="5334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901B6A71-CD93-4D27-8D56-9A03F8F58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058" y="1814596"/>
            <a:ext cx="7723809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3" name="Image 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96BAAF1A-372A-4CC4-A9ED-866F50F3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47" y="1829429"/>
            <a:ext cx="636190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256037" y="843147"/>
            <a:ext cx="56753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Schéma structurel de la base de données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CF5500D-7635-4BA1-B318-1D0B97C27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70" y="2289697"/>
            <a:ext cx="8256118" cy="427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248</Words>
  <Application>Microsoft Office PowerPoint</Application>
  <PresentationFormat>Grand écran</PresentationFormat>
  <Paragraphs>62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52</cp:revision>
  <dcterms:created xsi:type="dcterms:W3CDTF">2018-01-23T14:54:35Z</dcterms:created>
  <dcterms:modified xsi:type="dcterms:W3CDTF">2018-03-12T10:33:00Z</dcterms:modified>
</cp:coreProperties>
</file>