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C4371-174F-4615-858D-8B61BA547698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BBC9C-D322-4647-837B-4E42FB030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9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CCAA6-0DC2-4A84-AF41-34C833DE7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BAA80A-2A43-47BA-BF66-39A8755DE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9956D-3C7D-4662-BA7A-BC7364E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EB9A0-9A7B-4E4C-8B30-B1717885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5E5AB-53B4-40FA-ABB2-70E87D20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9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9A162-18AD-4761-899A-06CDFD51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A13C97-1246-4AB9-8D12-9F42C055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99B1E-A555-415B-9A47-8736B62F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7E7C3-36FD-4480-B06A-BB516A0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AF5161-528E-4448-84DA-DDCFA818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9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F64DB-DED0-4CDC-8602-35724F08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AFB989-FEF4-412F-8716-3D1ABED2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149E64-7576-47E1-800A-29C3A82C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C0145-1B06-46B9-9E4C-4C27C43C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2D9F1A-C164-4FC2-91FA-42F80122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78FAA-B906-41D0-BB46-017AADEC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D4DCB-99F7-4001-B140-61FE17F4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83B22-377A-4674-B4D9-668CF1A6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BC5A3-A106-422D-82C2-C94B875E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64FC0-22E7-4A08-8E70-9C20B21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26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12A80-6EC7-481E-9BF5-5D17B51B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BDA5B-C646-4531-B2EB-B521F81B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B4528-5A93-452B-8BF8-73974304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2210A-6442-4855-853B-1668259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D005D-42E6-4278-9A49-00C369F0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4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CD671-08C9-429C-B9E3-73C09F48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BF2F3-741A-4CCB-B365-DBD4F31C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73221A-7061-47C8-B308-9F134850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D9565D-074F-4D50-B263-AD81CAFE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35C1FB-17BF-4A40-A3BD-CA5A8316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AC3057-39BF-400F-A8E9-9A123B50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9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C4658-FDF4-4918-A65B-E18B78B4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818E34-5317-432E-8D5C-3BB7701A9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747886-7899-4317-A04A-61298C27C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78AE10-7C7E-4CBA-9B31-BCF844ADC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E29254-24CA-4D23-AB13-76CD6821A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FB62DC-78C7-4E32-AAD4-7699DA30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BD6686-FDE3-4FD1-B529-CCBD01FE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2BD784-4AE6-480B-B998-213EE5C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3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E67D4-15FA-4BFD-953C-3F3C4108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22B2FB-809F-415C-9F6B-F1C539C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D4C68D-917C-47E8-9F15-9F6BFC7E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D922FB-C697-41FB-AEB3-266EB5F9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0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DA12C4-A7ED-43D4-8844-49C03725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474CA0-F02C-4D73-9EE8-539D708D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80B39-F6C1-414C-B62F-406BC9D0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20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890E0-AFAF-41ED-9D04-CC46614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5D41D-3245-4884-8527-4D1B54FF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BF555-B6BB-4FFF-B1F3-974B85C53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A6E62F-A043-4FF4-9E3C-FA77784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7D4DE0-54BF-4334-8F32-92FBD1AC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620316-D8DC-4168-A03A-B2CA3666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4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AEBFE-79F0-4A8A-BA6C-854D9607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E72982-FB83-40B5-84C2-168A65587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4177AE-E9AF-4939-AB6D-20D1FDDD4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51620D-C52A-4CAF-ABE0-FBBA31AD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2B418-FA02-4F6E-97A0-A0E57747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08058-6868-4816-BEC9-5510A349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9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609694-4AE9-4830-8285-529C431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E0F91A-2EE8-40AC-8DD8-A1706FD3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98FFB-070E-4CCF-9B80-2921AF352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42D7-A464-4365-815E-3C7EAFC3F152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D69478-CC09-47C5-A9D4-FE018256F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AA60AF-6DD8-46C3-8E0B-6E6078527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0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.png"/><Relationship Id="rId7" Type="http://schemas.openxmlformats.org/officeDocument/2006/relationships/image" Target="../media/image2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jp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7F3E99-AAB3-4EB1-8271-B156E6812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414"/>
            <a:ext cx="12192000" cy="3208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4ED3F8-8DA9-48C4-AD4D-0723B1E2EEC2}"/>
              </a:ext>
            </a:extLst>
          </p:cNvPr>
          <p:cNvSpPr txBox="1"/>
          <p:nvPr/>
        </p:nvSpPr>
        <p:spPr>
          <a:xfrm>
            <a:off x="3669181" y="1157890"/>
            <a:ext cx="4853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Supervision de serre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Graphique 62" descr="Utilisateurs">
            <a:extLst>
              <a:ext uri="{FF2B5EF4-FFF2-40B4-BE49-F238E27FC236}">
                <a16:creationId xmlns:a16="http://schemas.microsoft.com/office/drawing/2014/main" id="{23CF1E6F-1B20-4C93-8C61-DACDEB861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3222" y="5490850"/>
            <a:ext cx="914400" cy="914400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5D12FB0-30BD-4BB7-9086-A95C81008DFF}"/>
              </a:ext>
            </a:extLst>
          </p:cNvPr>
          <p:cNvSpPr txBox="1"/>
          <p:nvPr/>
        </p:nvSpPr>
        <p:spPr>
          <a:xfrm>
            <a:off x="3551122" y="5526883"/>
            <a:ext cx="1552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CHESNOUARD Dylan</a:t>
            </a:r>
          </a:p>
          <a:p>
            <a:pPr algn="ctr"/>
            <a:r>
              <a:rPr lang="fr-FR" sz="1200" dirty="0"/>
              <a:t>GERARD Samuel</a:t>
            </a:r>
          </a:p>
          <a:p>
            <a:pPr algn="ctr"/>
            <a:r>
              <a:rPr lang="fr-FR" sz="1200" dirty="0"/>
              <a:t>NGUENE Steven</a:t>
            </a:r>
          </a:p>
          <a:p>
            <a:pPr algn="ctr"/>
            <a:r>
              <a:rPr lang="fr-FR" sz="1200" dirty="0"/>
              <a:t>RINEAU Willy</a:t>
            </a:r>
          </a:p>
          <a:p>
            <a:endParaRPr lang="fr-FR" dirty="0"/>
          </a:p>
        </p:txBody>
      </p:sp>
      <p:pic>
        <p:nvPicPr>
          <p:cNvPr id="66" name="Graphique 65" descr="Enseignant">
            <a:extLst>
              <a:ext uri="{FF2B5EF4-FFF2-40B4-BE49-F238E27FC236}">
                <a16:creationId xmlns:a16="http://schemas.microsoft.com/office/drawing/2014/main" id="{E661C896-B7CB-4B2C-AFE0-06B217516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1400" y="5488797"/>
            <a:ext cx="914400" cy="914400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6950EEDA-24AA-4AD9-8DF1-1A98AAACC233}"/>
              </a:ext>
            </a:extLst>
          </p:cNvPr>
          <p:cNvSpPr txBox="1"/>
          <p:nvPr/>
        </p:nvSpPr>
        <p:spPr>
          <a:xfrm>
            <a:off x="8128679" y="5803882"/>
            <a:ext cx="1552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Mr ANGIBAUD</a:t>
            </a:r>
          </a:p>
          <a:p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2894202" y="1367406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Présentation du projet</a:t>
            </a:r>
          </a:p>
        </p:txBody>
      </p:sp>
      <p:pic>
        <p:nvPicPr>
          <p:cNvPr id="67" name="Image 66">
            <a:extLst>
              <a:ext uri="{FF2B5EF4-FFF2-40B4-BE49-F238E27FC236}">
                <a16:creationId xmlns:a16="http://schemas.microsoft.com/office/drawing/2014/main" id="{A566DD53-EBF4-4DD6-821C-713526EBA99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103" y="2553363"/>
            <a:ext cx="325145" cy="325145"/>
          </a:xfrm>
          <a:prstGeom prst="rect">
            <a:avLst/>
          </a:prstGeom>
        </p:spPr>
      </p:pic>
      <p:sp>
        <p:nvSpPr>
          <p:cNvPr id="68" name="ZoneTexte 67">
            <a:extLst>
              <a:ext uri="{FF2B5EF4-FFF2-40B4-BE49-F238E27FC236}">
                <a16:creationId xmlns:a16="http://schemas.microsoft.com/office/drawing/2014/main" id="{4411CF1A-4F62-4662-9940-BD11D2B94D6C}"/>
              </a:ext>
            </a:extLst>
          </p:cNvPr>
          <p:cNvSpPr txBox="1"/>
          <p:nvPr/>
        </p:nvSpPr>
        <p:spPr>
          <a:xfrm>
            <a:off x="2598862" y="2386341"/>
            <a:ext cx="6223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i="1" dirty="0">
                <a:latin typeface="+mj-lt"/>
              </a:rPr>
              <a:t>Le Groupe Olivier est spécialisé dans la production de tomates et concombres sous serres verre dans la région nantaise.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E4526E46-B0D5-4A5A-B0F3-EA799F16F673}"/>
              </a:ext>
            </a:extLst>
          </p:cNvPr>
          <p:cNvSpPr txBox="1"/>
          <p:nvPr/>
        </p:nvSpPr>
        <p:spPr>
          <a:xfrm>
            <a:off x="760243" y="3825329"/>
            <a:ext cx="49687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Ainsi, l’entreprise voudrait superviser l’état de la serre, tout en récupérant et stockant l’ensemble des données suivantes :</a:t>
            </a: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C90AB44C-7361-4F95-A216-32F1C2ADB8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924" y="3784352"/>
            <a:ext cx="746916" cy="746916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0D14ED53-4375-40C8-89A4-4A68FF1A6C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057" y="3825329"/>
            <a:ext cx="715646" cy="715646"/>
          </a:xfrm>
          <a:prstGeom prst="rect">
            <a:avLst/>
          </a:prstGeom>
        </p:spPr>
      </p:pic>
      <p:pic>
        <p:nvPicPr>
          <p:cNvPr id="72" name="Image 71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E5159D37-0A2D-4418-B858-7C0D9D9B63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587" y="5048682"/>
            <a:ext cx="746253" cy="746253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:a16="http://schemas.microsoft.com/office/drawing/2014/main" id="{56CF429D-E569-4ED2-B478-464875DA69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153" y="5048682"/>
            <a:ext cx="715646" cy="715646"/>
          </a:xfrm>
          <a:prstGeom prst="rect">
            <a:avLst/>
          </a:prstGeom>
        </p:spPr>
      </p:pic>
      <p:pic>
        <p:nvPicPr>
          <p:cNvPr id="74" name="Image 7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95C04719-05EA-4C57-B637-AACF9A4852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26" y="4951415"/>
            <a:ext cx="715646" cy="715646"/>
          </a:xfrm>
          <a:prstGeom prst="rect">
            <a:avLst/>
          </a:prstGeom>
        </p:spPr>
      </p:pic>
      <p:pic>
        <p:nvPicPr>
          <p:cNvPr id="75" name="Image 74">
            <a:extLst>
              <a:ext uri="{FF2B5EF4-FFF2-40B4-BE49-F238E27FC236}">
                <a16:creationId xmlns:a16="http://schemas.microsoft.com/office/drawing/2014/main" id="{B78F48F8-4055-499C-BF0F-94ECEDBE8D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86" y="5015891"/>
            <a:ext cx="625703" cy="625703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1241D4F3-FE0F-4740-B7DB-B3C6DDAD2B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98" y="4965162"/>
            <a:ext cx="700822" cy="700822"/>
          </a:xfrm>
          <a:prstGeom prst="rect">
            <a:avLst/>
          </a:prstGeom>
        </p:spPr>
      </p:pic>
      <p:pic>
        <p:nvPicPr>
          <p:cNvPr id="77" name="Image 76">
            <a:extLst>
              <a:ext uri="{FF2B5EF4-FFF2-40B4-BE49-F238E27FC236}">
                <a16:creationId xmlns:a16="http://schemas.microsoft.com/office/drawing/2014/main" id="{8187467A-0EEA-4DAD-92BC-0ED1DBFFBC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20" y="4959449"/>
            <a:ext cx="700821" cy="700821"/>
          </a:xfrm>
          <a:prstGeom prst="rect">
            <a:avLst/>
          </a:prstGeom>
        </p:spPr>
      </p:pic>
      <p:pic>
        <p:nvPicPr>
          <p:cNvPr id="78" name="Image 77">
            <a:extLst>
              <a:ext uri="{FF2B5EF4-FFF2-40B4-BE49-F238E27FC236}">
                <a16:creationId xmlns:a16="http://schemas.microsoft.com/office/drawing/2014/main" id="{8F01A4F0-6D9D-4647-B1F1-C8C3E9CAC373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" y="4086168"/>
            <a:ext cx="301274" cy="30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7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422708" y="1384184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Rôle des étudiants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156800" y="3143689"/>
            <a:ext cx="26954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1 : Steven</a:t>
            </a:r>
          </a:p>
          <a:p>
            <a:endParaRPr lang="fr-FR" dirty="0"/>
          </a:p>
          <a:p>
            <a:r>
              <a:rPr lang="fr-FR" dirty="0"/>
              <a:t>Partie rapsberry acquisition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Graphique 4" descr="Homme">
            <a:extLst>
              <a:ext uri="{FF2B5EF4-FFF2-40B4-BE49-F238E27FC236}">
                <a16:creationId xmlns:a16="http://schemas.microsoft.com/office/drawing/2014/main" id="{5D686FEC-E0C7-47CC-8656-80B2ECA6AD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31" y="2962470"/>
            <a:ext cx="914400" cy="914400"/>
          </a:xfrm>
          <a:prstGeom prst="rect">
            <a:avLst/>
          </a:prstGeom>
        </p:spPr>
      </p:pic>
      <p:pic>
        <p:nvPicPr>
          <p:cNvPr id="7" name="Graphique 6" descr="Homme">
            <a:extLst>
              <a:ext uri="{FF2B5EF4-FFF2-40B4-BE49-F238E27FC236}">
                <a16:creationId xmlns:a16="http://schemas.microsoft.com/office/drawing/2014/main" id="{3F1DAEDE-C978-4A30-ADE4-E1C09F165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2163" y="2962470"/>
            <a:ext cx="914400" cy="914400"/>
          </a:xfrm>
          <a:prstGeom prst="rect">
            <a:avLst/>
          </a:prstGeom>
        </p:spPr>
      </p:pic>
      <p:pic>
        <p:nvPicPr>
          <p:cNvPr id="11" name="Graphique 10" descr="Homme">
            <a:extLst>
              <a:ext uri="{FF2B5EF4-FFF2-40B4-BE49-F238E27FC236}">
                <a16:creationId xmlns:a16="http://schemas.microsoft.com/office/drawing/2014/main" id="{3D1F2BD8-2A52-4A51-B903-B49EC1DF0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31" y="5229808"/>
            <a:ext cx="914400" cy="914400"/>
          </a:xfrm>
          <a:prstGeom prst="rect">
            <a:avLst/>
          </a:prstGeom>
        </p:spPr>
      </p:pic>
      <p:pic>
        <p:nvPicPr>
          <p:cNvPr id="13" name="Graphique 12" descr="Homme">
            <a:extLst>
              <a:ext uri="{FF2B5EF4-FFF2-40B4-BE49-F238E27FC236}">
                <a16:creationId xmlns:a16="http://schemas.microsoft.com/office/drawing/2014/main" id="{496E86E9-0365-4241-B0E0-3139B1B41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99445" y="5229808"/>
            <a:ext cx="914400" cy="9144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63FAC4E-CD11-44F8-9555-8D34A7409E4A}"/>
              </a:ext>
            </a:extLst>
          </p:cNvPr>
          <p:cNvSpPr txBox="1"/>
          <p:nvPr/>
        </p:nvSpPr>
        <p:spPr>
          <a:xfrm>
            <a:off x="1151783" y="5363842"/>
            <a:ext cx="2434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2 : Willy </a:t>
            </a:r>
          </a:p>
          <a:p>
            <a:endParaRPr lang="fr-FR" dirty="0"/>
          </a:p>
          <a:p>
            <a:r>
              <a:rPr lang="fr-FR" dirty="0"/>
              <a:t>Partie Web avec Netbeans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FF94F4B-10E1-4E4D-AD68-D90A8EAAB109}"/>
              </a:ext>
            </a:extLst>
          </p:cNvPr>
          <p:cNvSpPr txBox="1"/>
          <p:nvPr/>
        </p:nvSpPr>
        <p:spPr>
          <a:xfrm>
            <a:off x="8736563" y="3107094"/>
            <a:ext cx="24041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3 : Samuel</a:t>
            </a:r>
          </a:p>
          <a:p>
            <a:endParaRPr lang="fr-FR" dirty="0"/>
          </a:p>
          <a:p>
            <a:r>
              <a:rPr lang="fr-FR" dirty="0"/>
              <a:t>Partie BDD avec le serveur Wamp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832ED2D-AB77-4E11-94A7-1ABB51FE6ACA}"/>
              </a:ext>
            </a:extLst>
          </p:cNvPr>
          <p:cNvSpPr txBox="1"/>
          <p:nvPr/>
        </p:nvSpPr>
        <p:spPr>
          <a:xfrm>
            <a:off x="8736563" y="5339257"/>
            <a:ext cx="2633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4 : Dylan</a:t>
            </a:r>
          </a:p>
          <a:p>
            <a:endParaRPr lang="fr-FR" dirty="0"/>
          </a:p>
          <a:p>
            <a:r>
              <a:rPr lang="fr-FR" dirty="0"/>
              <a:t>Partie Application androïd avec androïd studio</a:t>
            </a:r>
          </a:p>
        </p:txBody>
      </p:sp>
      <p:pic>
        <p:nvPicPr>
          <p:cNvPr id="27" name="Image 26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B6EC8198-D126-44D7-8F4B-D3D9110D7F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101" y="5441548"/>
            <a:ext cx="885508" cy="885508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A30184B6-9240-4D20-B2A0-857E1B72DC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100" y="5491966"/>
            <a:ext cx="715646" cy="715646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61AE4316-C586-49EC-B2DB-6F52702C83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659" y="3254307"/>
            <a:ext cx="729950" cy="72995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73EEA239-206F-481C-B216-8B7BC11427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517" y="3143689"/>
            <a:ext cx="715646" cy="71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082434" y="2382560"/>
            <a:ext cx="588827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Berlin Sans FB" panose="020E0602020502020306" pitchFamily="34" charset="0"/>
              </a:rPr>
              <a:t>Installation du serveur </a:t>
            </a:r>
            <a:r>
              <a:rPr lang="fr-FR" sz="2400" dirty="0" err="1">
                <a:latin typeface="Berlin Sans FB" panose="020E0602020502020306" pitchFamily="34" charset="0"/>
              </a:rPr>
              <a:t>Wamp</a:t>
            </a:r>
            <a:r>
              <a:rPr lang="fr-FR" sz="2400" dirty="0">
                <a:latin typeface="Berlin Sans FB" panose="020E0602020502020306" pitchFamily="34" charset="0"/>
              </a:rPr>
              <a:t> et de la BDD : </a:t>
            </a:r>
            <a:r>
              <a:rPr lang="fr-FR" dirty="0">
                <a:latin typeface="Berlin Sans FB" panose="020E0602020502020306" pitchFamily="34" charset="0"/>
              </a:rPr>
              <a:t>Collection des dernières mesures</a:t>
            </a:r>
          </a:p>
          <a:p>
            <a:endParaRPr lang="fr-FR" dirty="0">
              <a:latin typeface="Berlin Sans FB" panose="020E0602020502020306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3852234" y="1187412"/>
            <a:ext cx="72537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Partie Personnelle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7D75292-83FE-493B-B968-98B2458193D7}"/>
              </a:ext>
            </a:extLst>
          </p:cNvPr>
          <p:cNvSpPr txBox="1"/>
          <p:nvPr/>
        </p:nvSpPr>
        <p:spPr>
          <a:xfrm>
            <a:off x="1082434" y="3589111"/>
            <a:ext cx="60367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Berlin Sans FB" panose="020E0602020502020306" pitchFamily="34" charset="0"/>
              </a:rPr>
              <a:t>Mise en place page </a:t>
            </a:r>
            <a:r>
              <a:rPr lang="fr-FR" sz="2400" dirty="0" err="1">
                <a:latin typeface="Berlin Sans FB" panose="020E0602020502020306" pitchFamily="34" charset="0"/>
              </a:rPr>
              <a:t>php</a:t>
            </a:r>
            <a:r>
              <a:rPr lang="fr-FR" sz="2400" dirty="0">
                <a:latin typeface="Berlin Sans FB" panose="020E0602020502020306" pitchFamily="34" charset="0"/>
              </a:rPr>
              <a:t> : </a:t>
            </a:r>
          </a:p>
          <a:p>
            <a:r>
              <a:rPr lang="fr-FR" dirty="0">
                <a:latin typeface="Berlin Sans FB" panose="020E0602020502020306" pitchFamily="34" charset="0"/>
              </a:rPr>
              <a:t>Visualisation de l'état en temps réel de la serre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C33ED4-BDF7-41A6-B497-0BDE14EDC326}"/>
              </a:ext>
            </a:extLst>
          </p:cNvPr>
          <p:cNvSpPr txBox="1"/>
          <p:nvPr/>
        </p:nvSpPr>
        <p:spPr>
          <a:xfrm>
            <a:off x="1082434" y="4977027"/>
            <a:ext cx="76337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Berlin Sans FB" panose="020E0602020502020306" pitchFamily="34" charset="0"/>
              </a:rPr>
              <a:t>Mise en place de la boucle 4-20 mA (avec Willy) :</a:t>
            </a:r>
          </a:p>
          <a:p>
            <a:r>
              <a:rPr lang="fr-FR" dirty="0">
                <a:latin typeface="Berlin Sans FB" panose="020E0602020502020306" pitchFamily="34" charset="0"/>
              </a:rPr>
              <a:t>Acquérir la mesure température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BF45598-5F3E-4BBA-A0BA-D008DACED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9810" y="2349255"/>
            <a:ext cx="870001" cy="86262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EE86F43-EB9C-47AF-9159-70A323BBA8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805" y="2362447"/>
            <a:ext cx="1296501" cy="86382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C693AD3-5E2B-421D-A28A-9610AB13AA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562" y="3445740"/>
            <a:ext cx="1901046" cy="102656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77BA0B5B-ADD8-40C5-9EED-0346667934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613" y="5040827"/>
            <a:ext cx="862629" cy="862629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A0853A2B-0CFE-4727-A193-4EDFEC193A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233" y="5053074"/>
            <a:ext cx="850382" cy="85038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AD3A9C9-0523-4A43-BA53-02BDE087AB1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613" y="5057653"/>
            <a:ext cx="850382" cy="85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63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141</Words>
  <Application>Microsoft Office PowerPoint</Application>
  <PresentationFormat>Grand écran</PresentationFormat>
  <Paragraphs>30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Berlin Sans FB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RINEAU Rineau</dc:creator>
  <cp:lastModifiedBy>GERARD Samuel</cp:lastModifiedBy>
  <cp:revision>34</cp:revision>
  <dcterms:created xsi:type="dcterms:W3CDTF">2018-01-23T14:54:35Z</dcterms:created>
  <dcterms:modified xsi:type="dcterms:W3CDTF">2018-01-29T07:25:22Z</dcterms:modified>
</cp:coreProperties>
</file>