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67570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et chef du groupe : Steven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et esclave 1 : Willy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et esclave 2 : Samuel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et esclave 3 : Dylan</a:t>
            </a:r>
          </a:p>
        </p:txBody>
      </p: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8</cp:revision>
  <dcterms:created xsi:type="dcterms:W3CDTF">2018-01-23T14:54:35Z</dcterms:created>
  <dcterms:modified xsi:type="dcterms:W3CDTF">2018-01-25T07:36:12Z</dcterms:modified>
</cp:coreProperties>
</file>