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0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779870" y="479063"/>
            <a:ext cx="4416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92497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626992" y="1292497"/>
            <a:ext cx="272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Android</a:t>
            </a:r>
          </a:p>
        </p:txBody>
      </p:sp>
    </p:spTree>
    <p:extLst>
      <p:ext uri="{BB962C8B-B14F-4D97-AF65-F5344CB8AC3E}">
        <p14:creationId xmlns:p14="http://schemas.microsoft.com/office/powerpoint/2010/main" val="16159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244335-056B-40BD-835E-20D83FC6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84" y="1392735"/>
            <a:ext cx="8240757" cy="48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D826E4-028A-42A8-BDAA-7099CED3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6" y="1418109"/>
            <a:ext cx="10144623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208</Words>
  <Application>Microsoft Office PowerPoint</Application>
  <PresentationFormat>Grand écran</PresentationFormat>
  <Paragraphs>41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56</cp:revision>
  <dcterms:created xsi:type="dcterms:W3CDTF">2018-01-23T14:54:35Z</dcterms:created>
  <dcterms:modified xsi:type="dcterms:W3CDTF">2018-03-12T08:33:44Z</dcterms:modified>
</cp:coreProperties>
</file>