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36E6B5-2D63-46F1-8673-952CAC2F9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32" y="3703071"/>
            <a:ext cx="1725180" cy="47038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1734F75-55B1-4649-A53F-E29A26264DC2}"/>
              </a:ext>
            </a:extLst>
          </p:cNvPr>
          <p:cNvSpPr txBox="1"/>
          <p:nvPr/>
        </p:nvSpPr>
        <p:spPr>
          <a:xfrm>
            <a:off x="2404729" y="2353513"/>
            <a:ext cx="715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Web</a:t>
            </a:r>
          </a:p>
        </p:txBody>
      </p:sp>
      <p:pic>
        <p:nvPicPr>
          <p:cNvPr id="6" name="Image 5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494A3448-6A99-4020-9320-836A332EA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9" y="2779925"/>
            <a:ext cx="648306" cy="6483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4C43035-604F-4687-BCB2-E863C973FF18}"/>
              </a:ext>
            </a:extLst>
          </p:cNvPr>
          <p:cNvSpPr txBox="1"/>
          <p:nvPr/>
        </p:nvSpPr>
        <p:spPr>
          <a:xfrm>
            <a:off x="1333851" y="2781900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Visualisation de chaque mesures avec choix de la période.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88C7F83-9B75-4BAB-8D49-85BF1976A6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04" y="3703070"/>
            <a:ext cx="1367989" cy="470381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ACE75B6-3D3A-48A1-A187-7BFA0A259B14}"/>
              </a:ext>
            </a:extLst>
          </p:cNvPr>
          <p:cNvCxnSpPr>
            <a:cxnSpLocks/>
          </p:cNvCxnSpPr>
          <p:nvPr/>
        </p:nvCxnSpPr>
        <p:spPr>
          <a:xfrm>
            <a:off x="1180085" y="4497235"/>
            <a:ext cx="31450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2EDCE7AC-0A7D-4EF1-BC5F-2A6F6824C997}"/>
              </a:ext>
            </a:extLst>
          </p:cNvPr>
          <p:cNvSpPr txBox="1"/>
          <p:nvPr/>
        </p:nvSpPr>
        <p:spPr>
          <a:xfrm>
            <a:off x="8604020" y="2353513"/>
            <a:ext cx="193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Carte de gestion</a:t>
            </a:r>
          </a:p>
        </p:txBody>
      </p:sp>
      <p:pic>
        <p:nvPicPr>
          <p:cNvPr id="27" name="Image 26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3037617D-3657-4209-AF82-5FD6D89C2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50" y="2756798"/>
            <a:ext cx="715646" cy="71564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85A0D292-E6DA-4854-813B-568DC9A16C2E}"/>
              </a:ext>
            </a:extLst>
          </p:cNvPr>
          <p:cNvSpPr txBox="1"/>
          <p:nvPr/>
        </p:nvSpPr>
        <p:spPr>
          <a:xfrm>
            <a:off x="7937096" y="2816853"/>
            <a:ext cx="3271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Acquérir la mesure de l’intensité lumineuse.</a:t>
            </a:r>
          </a:p>
          <a:p>
            <a:pPr algn="ctr"/>
            <a:r>
              <a:rPr lang="fr-FR" dirty="0"/>
              <a:t>Etude et configuration réseau des matériels.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C3C9B10-9E40-4D60-9A0B-A647F56EE135}"/>
              </a:ext>
            </a:extLst>
          </p:cNvPr>
          <p:cNvCxnSpPr>
            <a:cxnSpLocks/>
          </p:cNvCxnSpPr>
          <p:nvPr/>
        </p:nvCxnSpPr>
        <p:spPr>
          <a:xfrm>
            <a:off x="7937096" y="4470071"/>
            <a:ext cx="31450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Image 18" descr="Une image contenant carte de visite, texte&#10;&#10;Description générée avec un niveau de confiance très élevé">
            <a:extLst>
              <a:ext uri="{FF2B5EF4-FFF2-40B4-BE49-F238E27FC236}">
                <a16:creationId xmlns:a16="http://schemas.microsoft.com/office/drawing/2014/main" id="{4B0276FF-169F-40B9-8646-B43C31FA80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347" y="3632461"/>
            <a:ext cx="769441" cy="769441"/>
          </a:xfrm>
          <a:prstGeom prst="rect">
            <a:avLst/>
          </a:prstGeom>
        </p:spPr>
      </p:pic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FC07B68B-9BEB-456B-9F0D-6CC89766E2FF}"/>
              </a:ext>
            </a:extLst>
          </p:cNvPr>
          <p:cNvCxnSpPr>
            <a:cxnSpLocks/>
          </p:cNvCxnSpPr>
          <p:nvPr/>
        </p:nvCxnSpPr>
        <p:spPr>
          <a:xfrm>
            <a:off x="4337693" y="6332370"/>
            <a:ext cx="34727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0D5DE1F-2BD5-4968-80B9-32A3DBF63D3F}"/>
              </a:ext>
            </a:extLst>
          </p:cNvPr>
          <p:cNvSpPr txBox="1"/>
          <p:nvPr/>
        </p:nvSpPr>
        <p:spPr>
          <a:xfrm>
            <a:off x="5589991" y="4515558"/>
            <a:ext cx="11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Physique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9C0EFBA-E5F0-4102-88F1-AD09A7CCAE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12" y="4993171"/>
            <a:ext cx="621698" cy="621698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0853ED82-A5DF-4745-830E-CE258B5CDC54}"/>
              </a:ext>
            </a:extLst>
          </p:cNvPr>
          <p:cNvSpPr txBox="1"/>
          <p:nvPr/>
        </p:nvSpPr>
        <p:spPr>
          <a:xfrm>
            <a:off x="4538710" y="4942103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Mise en place de la boucle de courant 4 / 20 mA. 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641D007-8DFD-4B13-85D1-56A619D1CF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39" y="5665937"/>
            <a:ext cx="508044" cy="508044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6B437AB9-B52C-4454-8969-69D02EDFCD5A}"/>
              </a:ext>
            </a:extLst>
          </p:cNvPr>
          <p:cNvSpPr txBox="1"/>
          <p:nvPr/>
        </p:nvSpPr>
        <p:spPr>
          <a:xfrm>
            <a:off x="4542724" y="5741472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Etalonnage du </a:t>
            </a:r>
            <a:r>
              <a:rPr lang="fr-FR" dirty="0" err="1"/>
              <a:t>Solarimètre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37098D-F68B-4F6F-99DC-D73D8C3BF4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21" y="3679678"/>
            <a:ext cx="675008" cy="67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146</Words>
  <Application>Microsoft Office PowerPoint</Application>
  <PresentationFormat>Grand écran</PresentationFormat>
  <Paragraphs>33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30</cp:revision>
  <dcterms:created xsi:type="dcterms:W3CDTF">2018-01-23T14:54:35Z</dcterms:created>
  <dcterms:modified xsi:type="dcterms:W3CDTF">2018-01-29T07:55:13Z</dcterms:modified>
</cp:coreProperties>
</file>