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70" r:id="rId11"/>
    <p:sldId id="266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B33DD6-7E4D-4C02-A197-909EE2B10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91" y="1642187"/>
            <a:ext cx="9620500" cy="46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42" y="279467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7238E-4CC4-4E40-A03F-CA5168B16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2" y="4945224"/>
            <a:ext cx="990600" cy="990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7C5B42-FC3B-460B-B430-4FE5CFDEF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55" y="4945224"/>
            <a:ext cx="1194833" cy="129739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743F8F1-CE6B-4582-819C-46D84CFAE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05" y="3918856"/>
            <a:ext cx="1082352" cy="10823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4569176" y="523056"/>
            <a:ext cx="2659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62957" y="58356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22" y="2512865"/>
            <a:ext cx="728101" cy="72810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69" y="3772894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6" y="4929137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8" y="4322761"/>
            <a:ext cx="487653" cy="487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E036AC-ACE8-48BF-BBAF-B4AEC36D3108}"/>
              </a:ext>
            </a:extLst>
          </p:cNvPr>
          <p:cNvSpPr txBox="1"/>
          <p:nvPr/>
        </p:nvSpPr>
        <p:spPr>
          <a:xfrm>
            <a:off x="3041778" y="2692250"/>
            <a:ext cx="33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2281A4-00AF-4DEE-83C9-52B2A9F880D0}"/>
              </a:ext>
            </a:extLst>
          </p:cNvPr>
          <p:cNvSpPr txBox="1"/>
          <p:nvPr/>
        </p:nvSpPr>
        <p:spPr>
          <a:xfrm>
            <a:off x="3041778" y="3264661"/>
            <a:ext cx="32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direction du vent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50E2D6-F8C4-40F5-98CF-62074DCA6F4B}"/>
              </a:ext>
            </a:extLst>
          </p:cNvPr>
          <p:cNvSpPr txBox="1"/>
          <p:nvPr/>
        </p:nvSpPr>
        <p:spPr>
          <a:xfrm>
            <a:off x="3041778" y="3854470"/>
            <a:ext cx="286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force du vent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ECE744-1AC3-40E4-AAE7-4BE4A8A4A5D5}"/>
              </a:ext>
            </a:extLst>
          </p:cNvPr>
          <p:cNvSpPr txBox="1"/>
          <p:nvPr/>
        </p:nvSpPr>
        <p:spPr>
          <a:xfrm>
            <a:off x="3041778" y="4429503"/>
            <a:ext cx="35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Définir la période des mesures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7C9646-6910-4ED9-89DA-0D27774FC650}"/>
              </a:ext>
            </a:extLst>
          </p:cNvPr>
          <p:cNvSpPr txBox="1"/>
          <p:nvPr/>
        </p:nvSpPr>
        <p:spPr>
          <a:xfrm>
            <a:off x="3041778" y="4752669"/>
            <a:ext cx="367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-     Envoyer les mesures dans la BDD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5705F-59A8-43B2-B070-22F171CD9E9B}"/>
              </a:ext>
            </a:extLst>
          </p:cNvPr>
          <p:cNvSpPr txBox="1"/>
          <p:nvPr/>
        </p:nvSpPr>
        <p:spPr>
          <a:xfrm>
            <a:off x="3041778" y="1789374"/>
            <a:ext cx="737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1A48376-3A1D-42DD-A47C-440EA5F074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18" y="3192584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237</Words>
  <Application>Microsoft Office PowerPoint</Application>
  <PresentationFormat>Grand écran</PresentationFormat>
  <Paragraphs>50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46</cp:revision>
  <dcterms:created xsi:type="dcterms:W3CDTF">2018-01-23T14:54:35Z</dcterms:created>
  <dcterms:modified xsi:type="dcterms:W3CDTF">2018-02-22T10:08:39Z</dcterms:modified>
</cp:coreProperties>
</file>