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3" name="Image 2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46A61637-B898-405E-8517-1259041C9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50" y="2321968"/>
            <a:ext cx="6505100" cy="44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029708" y="955839"/>
            <a:ext cx="613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6B153-8382-4E94-BCB6-B3DAA7FC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99" y="1786501"/>
            <a:ext cx="440000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8557" y="903150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BA07F43-FCF4-4AC9-9E1F-54208F4A0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3" y="1901195"/>
            <a:ext cx="7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3" name="Image 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96BAAF1A-372A-4CC4-A9ED-866F50F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1829429"/>
            <a:ext cx="636190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256037" y="843147"/>
            <a:ext cx="5675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Schéma structurel de la 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F5500D-7635-4BA1-B318-1D0B97C27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70" y="2289697"/>
            <a:ext cx="8256118" cy="42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153</Words>
  <Application>Microsoft Office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41</cp:revision>
  <dcterms:created xsi:type="dcterms:W3CDTF">2018-01-23T14:54:35Z</dcterms:created>
  <dcterms:modified xsi:type="dcterms:W3CDTF">2018-03-12T08:24:50Z</dcterms:modified>
</cp:coreProperties>
</file>