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09" y="1080274"/>
            <a:ext cx="8191450" cy="55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90" y="2738753"/>
            <a:ext cx="728101" cy="7281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11D4D18-9B36-4362-A9C7-DE1BCD4F443A}"/>
              </a:ext>
            </a:extLst>
          </p:cNvPr>
          <p:cNvSpPr txBox="1"/>
          <p:nvPr/>
        </p:nvSpPr>
        <p:spPr>
          <a:xfrm>
            <a:off x="3041780" y="2125105"/>
            <a:ext cx="776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direction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force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Définir la période des mesures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    Envoyer les mesures dans la BDD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87" y="3904921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69" y="3420647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95" y="5014089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56" y="4451195"/>
            <a:ext cx="487653" cy="4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139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30</cp:revision>
  <dcterms:created xsi:type="dcterms:W3CDTF">2018-01-23T14:54:35Z</dcterms:created>
  <dcterms:modified xsi:type="dcterms:W3CDTF">2018-02-08T10:40:34Z</dcterms:modified>
</cp:coreProperties>
</file>