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2" r:id="rId14"/>
    <p:sldId id="271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D826E4-028A-42A8-BDAA-7099CED3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6" y="1418109"/>
            <a:ext cx="10144623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92497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92497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208</Words>
  <Application>Microsoft Office PowerPoint</Application>
  <PresentationFormat>Grand écran</PresentationFormat>
  <Paragraphs>41</Paragraphs>
  <Slides>15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53</cp:revision>
  <dcterms:created xsi:type="dcterms:W3CDTF">2018-01-23T14:54:35Z</dcterms:created>
  <dcterms:modified xsi:type="dcterms:W3CDTF">2018-03-12T07:45:52Z</dcterms:modified>
</cp:coreProperties>
</file>