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CHESNOUARD" initials="DC" lastIdx="4" clrIdx="0">
    <p:extLst>
      <p:ext uri="{19B8F6BF-5375-455C-9EA6-DF929625EA0E}">
        <p15:presenceInfo xmlns:p15="http://schemas.microsoft.com/office/powerpoint/2012/main" userId="Dylan CHESNOU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1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1BD88-7BD5-45A6-8E3E-1E88840C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3FBA17-0AE3-4D20-8A33-7C603537E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F306E-3C9C-43AA-AA94-7964090F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F4B81-9F42-4D2E-A27F-B36E5015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D7202-2EA0-404B-888D-60F343E5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4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B7E12-F287-4786-B808-6B362EF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B9F9BE-0FFE-41A3-9499-5A0F5A22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3CB961-C626-4FFA-875D-10D66541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91AFAE-04E1-4237-BF26-9FA951B2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1D86B-8DEB-411C-85B8-5414964B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91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0773BB-B13C-47E2-967F-C6B9C5051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9F95A2-B5E1-4887-B0F1-0AA4171F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38EF4-3093-41B6-B764-EF83EB65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88200E-1F84-4F8B-B911-1C55787E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FE533-4C75-4132-947A-09F0280B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38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26C92-BD85-4F95-85E3-5B32C7C0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A01F4-69C9-417E-8940-4EF6CB89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8D8A4-E601-4F28-BDF5-6DD61170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FD92E-FE81-46AF-BB0B-F292480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4F008-B0CE-4195-AA1F-B833BE5B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B5D13-92A7-41B7-9155-CA9F0884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674E89-9A09-4284-BC82-0B807C57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53BE2-7AE6-491C-B963-AED68BC3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544AD-E4E1-40A0-8E45-AEFD2F7C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9C18D4-92EA-457A-B2B2-3375DCF0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3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94FCA-0F61-4558-AE82-220600CE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715E9-309B-40A1-A37F-6EF33ADE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77F1A7-4B56-49D3-9734-8F792435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53F3D-7C28-4458-9893-4A8729BD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8E86EB-6663-4E51-B903-B1B35511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428F36-9F30-4AC9-A7EE-38C1CC42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79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45322-B077-4B00-A6A0-0DA934C7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872F2-2ACC-441D-B4B8-C3AE6C2A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7124E1-ECA7-405C-9387-ABFCB7760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7CB3D1-33C2-4F92-90A2-9CC8289C6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B3CE48-81D0-4184-959D-AD57B010F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79D2B2-4F1D-4D67-9C4C-60D79631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402A0F-412D-485F-BF74-596109F4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2C3384-656F-46F1-BFA9-D00DDF42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F5FBA-80A9-4043-B229-E7C5DB1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47A329-D74C-44EC-AE9A-9C743C07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57B430-29E2-4ACC-A61F-2E14A123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FDA6D0-03CD-4F18-8300-51A7DDE3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8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A0022F-BF5C-47B9-AE71-295E8FF4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5078D3-6EC9-45BE-8D57-6AF87A1B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DB1224-7679-4917-B491-5BF1DBE5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79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7C823-69BA-407A-AF73-20BD0691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9BD73-09E9-4EE7-B786-2E53E5EF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B5CD3-B61B-4ABE-8873-D1C561775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3D37FA-0394-4BED-AC67-24A58D41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8F9673-E191-421B-8A12-EF652408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18459A-C703-4D21-A52E-7A1370CC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92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161C4-1166-4754-A567-265D5C30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27C4E0-5D04-493F-BC90-6D334D1B7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92BBF9-7901-469D-99F0-131D287AC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2CC6D-351E-4F5E-A993-D6E6DB13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68FBA-6B52-40E6-8A7D-C4134F3B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5236F7-560C-4357-9B3F-611D57EC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11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F21801-864F-4BFE-81C4-C959E309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A64188-B339-496B-A4C3-B35308E1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CFE65-924E-4B32-B169-37998405C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5A56-F36F-4DFA-B56B-1C4E0C922ADC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451765-0E2F-4012-BACB-06C76D2E0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4F7C3-667D-44F4-8941-CE4CBA08F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6B97-BE6A-410F-B87E-034A3ECFA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48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27D553-96A4-4DB1-BDC6-F2F65CC5B8B6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45E8A9-F632-4159-A665-30C39486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83" y="1050084"/>
            <a:ext cx="5462034" cy="10866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A83B0E7-815F-4DE7-A10A-D297AB3A2E64}"/>
              </a:ext>
            </a:extLst>
          </p:cNvPr>
          <p:cNvSpPr txBox="1"/>
          <p:nvPr/>
        </p:nvSpPr>
        <p:spPr>
          <a:xfrm>
            <a:off x="4756883" y="2597497"/>
            <a:ext cx="2678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Myriad Pro" panose="020B0503030403020204" pitchFamily="34" charset="0"/>
              </a:rPr>
              <a:t>Maître de stage : MAJOLET Cédric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C83C55-624F-4F28-82AF-5759AB3E6CE4}"/>
              </a:ext>
            </a:extLst>
          </p:cNvPr>
          <p:cNvSpPr txBox="1"/>
          <p:nvPr/>
        </p:nvSpPr>
        <p:spPr>
          <a:xfrm>
            <a:off x="4841650" y="4077333"/>
            <a:ext cx="2508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Myriad Pro" panose="020B0503030403020204" pitchFamily="34" charset="0"/>
              </a:rPr>
              <a:t>CHESNOUARD Dylan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B371B6-6FD3-405E-A22A-B3423EFEB93B}"/>
              </a:ext>
            </a:extLst>
          </p:cNvPr>
          <p:cNvSpPr txBox="1"/>
          <p:nvPr/>
        </p:nvSpPr>
        <p:spPr>
          <a:xfrm>
            <a:off x="9951228" y="5987534"/>
            <a:ext cx="196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yriad Pro" panose="020B0503030403020204" pitchFamily="34" charset="0"/>
              </a:rPr>
              <a:t>Session</a:t>
            </a:r>
            <a:r>
              <a:rPr lang="fr-FR" dirty="0"/>
              <a:t> </a:t>
            </a:r>
            <a:r>
              <a:rPr lang="fr-FR" dirty="0">
                <a:latin typeface="Myriad Pro" panose="020B0503030403020204" pitchFamily="34" charset="0"/>
              </a:rPr>
              <a:t>2017-2018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0F78271-AF4A-421B-B2A1-207CD35CD410}"/>
              </a:ext>
            </a:extLst>
          </p:cNvPr>
          <p:cNvCxnSpPr>
            <a:cxnSpLocks/>
          </p:cNvCxnSpPr>
          <p:nvPr/>
        </p:nvCxnSpPr>
        <p:spPr>
          <a:xfrm flipH="1">
            <a:off x="5138143" y="2478423"/>
            <a:ext cx="19157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2211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CONCLUSION</a:t>
            </a:r>
            <a:endParaRPr lang="fr-FR" sz="2800" dirty="0">
              <a:latin typeface="Myriad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4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6469759-0FD9-4233-9744-987388B526F5}"/>
              </a:ext>
            </a:extLst>
          </p:cNvPr>
          <p:cNvSpPr txBox="1"/>
          <p:nvPr/>
        </p:nvSpPr>
        <p:spPr>
          <a:xfrm>
            <a:off x="545284" y="218113"/>
            <a:ext cx="404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COMPANY</a:t>
            </a:r>
            <a:r>
              <a:rPr lang="fr-FR" sz="2800" dirty="0">
                <a:latin typeface="Myriad Pro" panose="020B0503030403020204" pitchFamily="34" charset="0"/>
              </a:rPr>
              <a:t> PRESENTATION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3BACC72-8907-48DB-9D6C-729C793B7A5F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8342F6F-64D4-4252-BB58-497EA96CCA09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5CE87A-3A3E-4F52-90BA-8DAE3F3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grpSp>
        <p:nvGrpSpPr>
          <p:cNvPr id="38" name="Groupe 37">
            <a:extLst>
              <a:ext uri="{FF2B5EF4-FFF2-40B4-BE49-F238E27FC236}">
                <a16:creationId xmlns:a16="http://schemas.microsoft.com/office/drawing/2014/main" id="{05B04D5F-07E2-4E33-A369-230B1B723079}"/>
              </a:ext>
            </a:extLst>
          </p:cNvPr>
          <p:cNvGrpSpPr/>
          <p:nvPr/>
        </p:nvGrpSpPr>
        <p:grpSpPr>
          <a:xfrm>
            <a:off x="5376000" y="1283721"/>
            <a:ext cx="1440000" cy="4624800"/>
            <a:chOff x="5405210" y="1283721"/>
            <a:chExt cx="1440000" cy="46248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BA76A75-2593-4084-BB3F-3DFE70689E95}"/>
                </a:ext>
              </a:extLst>
            </p:cNvPr>
            <p:cNvSpPr/>
            <p:nvPr/>
          </p:nvSpPr>
          <p:spPr>
            <a:xfrm>
              <a:off x="5405210" y="1283721"/>
              <a:ext cx="1440000" cy="1440000"/>
            </a:xfrm>
            <a:prstGeom prst="ellipse">
              <a:avLst/>
            </a:prstGeom>
            <a:solidFill>
              <a:srgbClr val="DC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DESIGN</a:t>
              </a: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3CB06CB-34FC-4372-94C3-AA5C2725A690}"/>
                </a:ext>
              </a:extLst>
            </p:cNvPr>
            <p:cNvSpPr/>
            <p:nvPr/>
          </p:nvSpPr>
          <p:spPr>
            <a:xfrm>
              <a:off x="5405210" y="2876121"/>
              <a:ext cx="1440000" cy="1440000"/>
            </a:xfrm>
            <a:prstGeom prst="ellipse">
              <a:avLst/>
            </a:prstGeom>
            <a:solidFill>
              <a:srgbClr val="DC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BUILD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DECF78-BE30-46D1-9162-01B344F4950D}"/>
                </a:ext>
              </a:extLst>
            </p:cNvPr>
            <p:cNvSpPr/>
            <p:nvPr/>
          </p:nvSpPr>
          <p:spPr>
            <a:xfrm>
              <a:off x="5405210" y="4468521"/>
              <a:ext cx="1440000" cy="1440000"/>
            </a:xfrm>
            <a:prstGeom prst="ellipse">
              <a:avLst/>
            </a:prstGeom>
            <a:solidFill>
              <a:srgbClr val="DC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SELL</a:t>
              </a: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113541B7-E56D-40A0-9707-DCBFD711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4" y="1787025"/>
            <a:ext cx="4145611" cy="3454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DE0FF11-F20D-4200-B6E6-3A9BE81D9DD6}"/>
              </a:ext>
            </a:extLst>
          </p:cNvPr>
          <p:cNvSpPr txBox="1"/>
          <p:nvPr/>
        </p:nvSpPr>
        <p:spPr>
          <a:xfrm>
            <a:off x="596766" y="5241701"/>
            <a:ext cx="404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latin typeface="Myriad Pro" panose="020B0503030403020204" pitchFamily="34" charset="0"/>
              </a:rPr>
              <a:t>Evolis</a:t>
            </a:r>
            <a:r>
              <a:rPr lang="fr-FR" i="1" dirty="0">
                <a:latin typeface="Myriad Pro" panose="020B0503030403020204" pitchFamily="34" charset="0"/>
              </a:rPr>
              <a:t> </a:t>
            </a:r>
            <a:r>
              <a:rPr lang="fr-FR" i="1" dirty="0" err="1">
                <a:latin typeface="Myriad Pro" panose="020B0503030403020204" pitchFamily="34" charset="0"/>
              </a:rPr>
              <a:t>headquarter</a:t>
            </a:r>
            <a:r>
              <a:rPr lang="fr-FR" i="1" dirty="0">
                <a:latin typeface="Myriad Pro" panose="020B0503030403020204" pitchFamily="34" charset="0"/>
              </a:rPr>
              <a:t> in Beaucouzé, France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D809614F-F95B-42AE-9283-F00B81B21B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0" t="9774" r="16248" b="9403"/>
          <a:stretch/>
        </p:blipFill>
        <p:spPr>
          <a:xfrm>
            <a:off x="8294223" y="1721840"/>
            <a:ext cx="2665618" cy="2426099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FF237AA6-8F4A-4454-8A4F-50E09A839124}"/>
              </a:ext>
            </a:extLst>
          </p:cNvPr>
          <p:cNvSpPr txBox="1"/>
          <p:nvPr/>
        </p:nvSpPr>
        <p:spPr>
          <a:xfrm>
            <a:off x="8672476" y="4107595"/>
            <a:ext cx="190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Myriad Pro" panose="020B0503030403020204" pitchFamily="34" charset="0"/>
              </a:rPr>
              <a:t>Primacy </a:t>
            </a:r>
            <a:r>
              <a:rPr lang="fr-FR" sz="1600" i="1" dirty="0" err="1">
                <a:latin typeface="Myriad Pro" panose="020B0503030403020204" pitchFamily="34" charset="0"/>
              </a:rPr>
              <a:t>card</a:t>
            </a:r>
            <a:r>
              <a:rPr lang="fr-FR" sz="1600" i="1" dirty="0">
                <a:latin typeface="Myriad Pro" panose="020B0503030403020204" pitchFamily="34" charset="0"/>
              </a:rPr>
              <a:t> printer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18BEF70-E6E6-4EB8-B706-FB5832DAD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826" y="4637561"/>
            <a:ext cx="1390650" cy="91054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AD7D7DC-BD22-4DA8-A46F-099881160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4162" y="4637562"/>
            <a:ext cx="1384629" cy="91407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05091C7-A5AD-4EB6-95FC-716B6D3FC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477" y="4637561"/>
            <a:ext cx="1423761" cy="9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EDD45E-8608-408B-809A-23C9DDDA5656}"/>
              </a:ext>
            </a:extLst>
          </p:cNvPr>
          <p:cNvSpPr txBox="1"/>
          <p:nvPr/>
        </p:nvSpPr>
        <p:spPr>
          <a:xfrm>
            <a:off x="545284" y="218113"/>
            <a:ext cx="403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PLASTICS CARDS</a:t>
            </a:r>
            <a:r>
              <a:rPr lang="fr-FR" sz="2800" dirty="0">
                <a:latin typeface="Myriad Pro" panose="020B0503030403020204" pitchFamily="34" charset="0"/>
              </a:rPr>
              <a:t> MARKET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AB1E8EA-BBF2-45B2-8FBF-13EC96389D6A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7649163B-8DC1-46E4-A04B-244DA631F1AC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A098142-9C43-411F-8089-851673AC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05E1B47-F14F-469B-ACA0-7692810B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6" y="1050526"/>
            <a:ext cx="2286000" cy="26384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C446FAF-722B-450E-A3CE-8F007A035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96" y="3697842"/>
            <a:ext cx="2286000" cy="26384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72107D1-B9D4-4C3B-AC9E-500CF4049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296" y="1131171"/>
            <a:ext cx="2286000" cy="263842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2EA96D1D-C4FB-4F0F-85AC-9DB14214D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296" y="3697842"/>
            <a:ext cx="2286000" cy="263842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E1FA98CF-841F-4BDF-BD18-B978460672FD}"/>
              </a:ext>
            </a:extLst>
          </p:cNvPr>
          <p:cNvSpPr txBox="1"/>
          <p:nvPr/>
        </p:nvSpPr>
        <p:spPr>
          <a:xfrm>
            <a:off x="2569963" y="3215599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C0014"/>
                </a:solidFill>
                <a:latin typeface="Myriad Pro" panose="020B0503030403020204" pitchFamily="34" charset="0"/>
              </a:rPr>
              <a:t>Government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55AF44D-C8FE-4253-8B19-EB84001BDBDE}"/>
              </a:ext>
            </a:extLst>
          </p:cNvPr>
          <p:cNvSpPr txBox="1"/>
          <p:nvPr/>
        </p:nvSpPr>
        <p:spPr>
          <a:xfrm>
            <a:off x="7114200" y="321559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DC0014"/>
                </a:solidFill>
                <a:latin typeface="Myriad Pro" panose="020B0503030403020204" pitchFamily="34" charset="0"/>
              </a:rPr>
              <a:t>Health</a:t>
            </a:r>
            <a:endParaRPr lang="fr-FR" dirty="0">
              <a:solidFill>
                <a:srgbClr val="DC0014"/>
              </a:solidFill>
              <a:latin typeface="Myriad Pro" panose="020B0503030403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149C91-1F86-4387-AF1A-B8730FC019B5}"/>
              </a:ext>
            </a:extLst>
          </p:cNvPr>
          <p:cNvSpPr txBox="1"/>
          <p:nvPr/>
        </p:nvSpPr>
        <p:spPr>
          <a:xfrm>
            <a:off x="4868593" y="584629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DC0014"/>
                </a:solidFill>
                <a:latin typeface="Myriad Pro" panose="020B0503030403020204" pitchFamily="34" charset="0"/>
              </a:rPr>
              <a:t>Health</a:t>
            </a:r>
            <a:endParaRPr lang="fr-FR" dirty="0">
              <a:solidFill>
                <a:srgbClr val="DC0014"/>
              </a:solidFill>
              <a:latin typeface="Myriad Pro" panose="020B0503030403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B50D7A3-9BD1-4C04-BDBB-DA9DA9473F38}"/>
              </a:ext>
            </a:extLst>
          </p:cNvPr>
          <p:cNvSpPr txBox="1"/>
          <p:nvPr/>
        </p:nvSpPr>
        <p:spPr>
          <a:xfrm>
            <a:off x="9440593" y="5846294"/>
            <a:ext cx="86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C0014"/>
                </a:solidFill>
                <a:latin typeface="Myriad Pro" panose="020B0503030403020204" pitchFamily="34" charset="0"/>
              </a:rPr>
              <a:t>Leisure</a:t>
            </a:r>
          </a:p>
        </p:txBody>
      </p:sp>
    </p:spTree>
    <p:extLst>
      <p:ext uri="{BB962C8B-B14F-4D97-AF65-F5344CB8AC3E}">
        <p14:creationId xmlns:p14="http://schemas.microsoft.com/office/powerpoint/2010/main" val="12552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8709CE-ECB6-4DC7-93FF-D0156A80BEE8}"/>
              </a:ext>
            </a:extLst>
          </p:cNvPr>
          <p:cNvSpPr txBox="1"/>
          <p:nvPr/>
        </p:nvSpPr>
        <p:spPr>
          <a:xfrm>
            <a:off x="545284" y="218113"/>
            <a:ext cx="2383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FAST</a:t>
            </a:r>
            <a:r>
              <a:rPr lang="fr-FR" sz="2800" dirty="0">
                <a:latin typeface="Myriad Pro" panose="020B0503030403020204" pitchFamily="34" charset="0"/>
              </a:rPr>
              <a:t> GROWTH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E5645B6-E200-4EB4-A0D6-FF14BA9FAE47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E7E6FAD-E7C1-485E-9AA2-B36B66BCA8FD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259367-3DA9-451C-8906-C1CB7664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03A1333-E908-4AD8-92ED-18F896139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2" t="3334" r="11195" b="2666"/>
          <a:stretch/>
        </p:blipFill>
        <p:spPr>
          <a:xfrm>
            <a:off x="8467725" y="1889542"/>
            <a:ext cx="3192446" cy="3367593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1B85427-3686-40BD-A35C-3FB925ED3E44}"/>
              </a:ext>
            </a:extLst>
          </p:cNvPr>
          <p:cNvCxnSpPr>
            <a:cxnSpLocks/>
          </p:cNvCxnSpPr>
          <p:nvPr/>
        </p:nvCxnSpPr>
        <p:spPr>
          <a:xfrm>
            <a:off x="3911911" y="1293893"/>
            <a:ext cx="0" cy="4271019"/>
          </a:xfrm>
          <a:prstGeom prst="line">
            <a:avLst/>
          </a:prstGeom>
          <a:ln w="50800">
            <a:solidFill>
              <a:srgbClr val="E6E6E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9A7F52B2-CFCD-46E2-AEDB-BF4AB3C78F2A}"/>
              </a:ext>
            </a:extLst>
          </p:cNvPr>
          <p:cNvSpPr/>
          <p:nvPr/>
        </p:nvSpPr>
        <p:spPr>
          <a:xfrm>
            <a:off x="3831436" y="5474424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B33CC34-47B2-47AB-89C1-2CE05A273EC1}"/>
              </a:ext>
            </a:extLst>
          </p:cNvPr>
          <p:cNvSpPr/>
          <p:nvPr/>
        </p:nvSpPr>
        <p:spPr>
          <a:xfrm>
            <a:off x="3831436" y="4512399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5329A0B-9A3A-4097-9EC0-01C34D3DA038}"/>
              </a:ext>
            </a:extLst>
          </p:cNvPr>
          <p:cNvSpPr txBox="1"/>
          <p:nvPr/>
        </p:nvSpPr>
        <p:spPr>
          <a:xfrm>
            <a:off x="4011436" y="5411022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2000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94D6CD-1CF6-464A-A3BE-04A89DA24645}"/>
              </a:ext>
            </a:extLst>
          </p:cNvPr>
          <p:cNvSpPr txBox="1"/>
          <p:nvPr/>
        </p:nvSpPr>
        <p:spPr>
          <a:xfrm>
            <a:off x="3262049" y="444899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2005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9369B53-E86F-4491-9DCF-B2B08553BD65}"/>
              </a:ext>
            </a:extLst>
          </p:cNvPr>
          <p:cNvSpPr/>
          <p:nvPr/>
        </p:nvSpPr>
        <p:spPr>
          <a:xfrm>
            <a:off x="3831436" y="4236321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F5061A-E414-41F7-AB6A-5FBAA5C7D722}"/>
              </a:ext>
            </a:extLst>
          </p:cNvPr>
          <p:cNvSpPr txBox="1"/>
          <p:nvPr/>
        </p:nvSpPr>
        <p:spPr>
          <a:xfrm>
            <a:off x="4011436" y="417428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2006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E85C636-1468-4DAC-B76F-B549BFAA7148}"/>
              </a:ext>
            </a:extLst>
          </p:cNvPr>
          <p:cNvSpPr/>
          <p:nvPr/>
        </p:nvSpPr>
        <p:spPr>
          <a:xfrm>
            <a:off x="3831436" y="3518671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FF3D03-6C5B-46C8-B9AF-1354ACE2FD9A}"/>
              </a:ext>
            </a:extLst>
          </p:cNvPr>
          <p:cNvSpPr txBox="1"/>
          <p:nvPr/>
        </p:nvSpPr>
        <p:spPr>
          <a:xfrm>
            <a:off x="3262049" y="346097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2009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0DC362-9DD6-40C9-BED0-191FE49C9D4F}"/>
              </a:ext>
            </a:extLst>
          </p:cNvPr>
          <p:cNvSpPr/>
          <p:nvPr/>
        </p:nvSpPr>
        <p:spPr>
          <a:xfrm>
            <a:off x="3831436" y="2921175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BAAFD5-8705-4A0F-8605-65C3558AB66A}"/>
              </a:ext>
            </a:extLst>
          </p:cNvPr>
          <p:cNvSpPr txBox="1"/>
          <p:nvPr/>
        </p:nvSpPr>
        <p:spPr>
          <a:xfrm>
            <a:off x="4011435" y="286126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2011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A2ECADF-55BD-4E31-BED9-45A7BA7ED864}"/>
              </a:ext>
            </a:extLst>
          </p:cNvPr>
          <p:cNvSpPr/>
          <p:nvPr/>
        </p:nvSpPr>
        <p:spPr>
          <a:xfrm>
            <a:off x="3831436" y="2437588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C96C21-B59A-4A85-A45F-77C80F2D0E60}"/>
              </a:ext>
            </a:extLst>
          </p:cNvPr>
          <p:cNvSpPr txBox="1"/>
          <p:nvPr/>
        </p:nvSpPr>
        <p:spPr>
          <a:xfrm>
            <a:off x="3262049" y="2376762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2013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04FB4A2-5F28-490D-9B19-7B12F2AC065C}"/>
              </a:ext>
            </a:extLst>
          </p:cNvPr>
          <p:cNvSpPr/>
          <p:nvPr/>
        </p:nvSpPr>
        <p:spPr>
          <a:xfrm>
            <a:off x="3831436" y="2068556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BBF051E-39F2-4371-A0D0-71E1B80EBF5F}"/>
              </a:ext>
            </a:extLst>
          </p:cNvPr>
          <p:cNvSpPr txBox="1"/>
          <p:nvPr/>
        </p:nvSpPr>
        <p:spPr>
          <a:xfrm>
            <a:off x="4011435" y="200515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2014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5B23754-4474-49DB-9760-EE499E85989A}"/>
              </a:ext>
            </a:extLst>
          </p:cNvPr>
          <p:cNvSpPr txBox="1"/>
          <p:nvPr/>
        </p:nvSpPr>
        <p:spPr>
          <a:xfrm>
            <a:off x="9173448" y="5257135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latin typeface="Myriad Pro" panose="020B0503030403020204" pitchFamily="34" charset="0"/>
              </a:rPr>
              <a:t>Evolis</a:t>
            </a:r>
            <a:r>
              <a:rPr lang="fr-FR" sz="1400" i="1" dirty="0">
                <a:latin typeface="Myriad Pro" panose="020B0503030403020204" pitchFamily="34" charset="0"/>
              </a:rPr>
              <a:t> revenues in M€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061A21F-BB6F-421B-99A1-F3B70ED06812}"/>
              </a:ext>
            </a:extLst>
          </p:cNvPr>
          <p:cNvCxnSpPr>
            <a:cxnSpLocks/>
          </p:cNvCxnSpPr>
          <p:nvPr/>
        </p:nvCxnSpPr>
        <p:spPr>
          <a:xfrm flipH="1">
            <a:off x="3714750" y="1304259"/>
            <a:ext cx="209073" cy="227622"/>
          </a:xfrm>
          <a:prstGeom prst="line">
            <a:avLst/>
          </a:prstGeom>
          <a:ln w="50800">
            <a:solidFill>
              <a:srgbClr val="E6E6E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F4603A4-49D9-46B6-A6B8-864D527ED298}"/>
              </a:ext>
            </a:extLst>
          </p:cNvPr>
          <p:cNvCxnSpPr>
            <a:cxnSpLocks/>
          </p:cNvCxnSpPr>
          <p:nvPr/>
        </p:nvCxnSpPr>
        <p:spPr>
          <a:xfrm>
            <a:off x="3914219" y="1314117"/>
            <a:ext cx="194854" cy="248102"/>
          </a:xfrm>
          <a:prstGeom prst="line">
            <a:avLst/>
          </a:prstGeom>
          <a:ln w="50800">
            <a:solidFill>
              <a:srgbClr val="E6E6E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FIRST TASK</a:t>
            </a:r>
            <a:endParaRPr lang="fr-FR" sz="2800" dirty="0">
              <a:latin typeface="Myriad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FIRST TASK</a:t>
            </a:r>
            <a:endParaRPr lang="fr-FR" sz="2800" dirty="0">
              <a:latin typeface="Myriad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1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2261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SECOND TASK</a:t>
            </a:r>
            <a:endParaRPr lang="fr-FR" sz="2800" dirty="0">
              <a:latin typeface="Myriad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0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2261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SECOND TASK</a:t>
            </a:r>
            <a:endParaRPr lang="fr-FR" sz="2800" dirty="0">
              <a:latin typeface="Myriad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214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DIFFICULTIES</a:t>
            </a:r>
            <a:endParaRPr lang="fr-FR" sz="2800" dirty="0">
              <a:latin typeface="Myriad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03922B1-5BAF-46ED-B5BD-F26859080A50}"/>
              </a:ext>
            </a:extLst>
          </p:cNvPr>
          <p:cNvSpPr txBox="1"/>
          <p:nvPr/>
        </p:nvSpPr>
        <p:spPr>
          <a:xfrm>
            <a:off x="1249390" y="4648198"/>
            <a:ext cx="207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Myriad Pro" panose="020B0503030403020204" pitchFamily="34" charset="0"/>
              </a:rPr>
              <a:t>Organizational</a:t>
            </a:r>
            <a:endParaRPr lang="fr-FR" sz="2400" dirty="0">
              <a:latin typeface="Myriad Pro" panose="020B05030304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132CDC-53E9-41AB-96CE-A0440655AFBA}"/>
              </a:ext>
            </a:extLst>
          </p:cNvPr>
          <p:cNvSpPr txBox="1"/>
          <p:nvPr/>
        </p:nvSpPr>
        <p:spPr>
          <a:xfrm>
            <a:off x="5401263" y="4648200"/>
            <a:ext cx="1381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Myriad Pro" panose="020B0503030403020204" pitchFamily="34" charset="0"/>
              </a:rPr>
              <a:t>Technical</a:t>
            </a:r>
            <a:endParaRPr lang="fr-FR" sz="2400" dirty="0">
              <a:latin typeface="Myriad Pro" panose="020B0503030403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9B63AD-9B3F-4EBF-964E-EBB65F3B0B5C}"/>
              </a:ext>
            </a:extLst>
          </p:cNvPr>
          <p:cNvSpPr txBox="1"/>
          <p:nvPr/>
        </p:nvSpPr>
        <p:spPr>
          <a:xfrm>
            <a:off x="7926415" y="4648199"/>
            <a:ext cx="288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Myriad Pro" panose="020B0503030403020204" pitchFamily="34" charset="0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257021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68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Myriad 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Dylan CHESNOUARD</dc:creator>
  <cp:lastModifiedBy>Dylan CHESNOUARD</cp:lastModifiedBy>
  <cp:revision>23</cp:revision>
  <dcterms:created xsi:type="dcterms:W3CDTF">2018-04-03T11:38:50Z</dcterms:created>
  <dcterms:modified xsi:type="dcterms:W3CDTF">2018-04-10T15:26:05Z</dcterms:modified>
</cp:coreProperties>
</file>