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5" r:id="rId9"/>
    <p:sldId id="270" r:id="rId10"/>
    <p:sldId id="266" r:id="rId11"/>
    <p:sldId id="268" r:id="rId12"/>
    <p:sldId id="272" r:id="rId13"/>
    <p:sldId id="273" r:id="rId14"/>
    <p:sldId id="274" r:id="rId15"/>
    <p:sldId id="271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42" y="279467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573222" y="1551166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457013" y="5078540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22863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57974" y="4417906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: 1km/h = 1600 tours par heure</a:t>
            </a:r>
          </a:p>
          <a:p>
            <a:endParaRPr lang="fr-FR" dirty="0"/>
          </a:p>
          <a:p>
            <a:r>
              <a:rPr lang="fr-FR" dirty="0"/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551166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3147508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5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8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7238E-4CC4-4E40-A03F-CA5168B16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32" y="4945224"/>
            <a:ext cx="990600" cy="990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7C5B42-FC3B-460B-B430-4FE5CFDEF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55" y="4945224"/>
            <a:ext cx="1194833" cy="129739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2743F8F1-CE6B-4582-819C-46D84CFAE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05" y="3918856"/>
            <a:ext cx="1082352" cy="108235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Anémomètre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</p:spTree>
    <p:extLst>
      <p:ext uri="{BB962C8B-B14F-4D97-AF65-F5344CB8AC3E}">
        <p14:creationId xmlns:p14="http://schemas.microsoft.com/office/powerpoint/2010/main" val="92940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640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3 : Sonde température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2E219F-129F-4BB0-B527-D93DB1C52C9A}"/>
              </a:ext>
            </a:extLst>
          </p:cNvPr>
          <p:cNvSpPr txBox="1"/>
          <p:nvPr/>
        </p:nvSpPr>
        <p:spPr>
          <a:xfrm>
            <a:off x="4521667" y="3061982"/>
            <a:ext cx="3212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13663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4 : </a:t>
            </a:r>
            <a:r>
              <a:rPr lang="fr-FR" sz="2800" dirty="0" err="1"/>
              <a:t>Solarimètre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504744-EF74-4363-BB0C-F028F2A7F9E7}"/>
              </a:ext>
            </a:extLst>
          </p:cNvPr>
          <p:cNvSpPr txBox="1"/>
          <p:nvPr/>
        </p:nvSpPr>
        <p:spPr>
          <a:xfrm>
            <a:off x="4297959" y="2927758"/>
            <a:ext cx="7894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01653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569176" y="523056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828358" cy="53038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F3E60-A809-4CF3-8988-26E4D6B96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1327912"/>
            <a:ext cx="8285584" cy="49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217</Words>
  <Application>Microsoft Office PowerPoint</Application>
  <PresentationFormat>Grand écran</PresentationFormat>
  <Paragraphs>50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Steven NGUENE</cp:lastModifiedBy>
  <cp:revision>50</cp:revision>
  <dcterms:created xsi:type="dcterms:W3CDTF">2018-01-23T14:54:35Z</dcterms:created>
  <dcterms:modified xsi:type="dcterms:W3CDTF">2018-02-22T11:07:41Z</dcterms:modified>
</cp:coreProperties>
</file>