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9" r:id="rId4"/>
    <p:sldId id="261" r:id="rId5"/>
    <p:sldId id="258" r:id="rId6"/>
    <p:sldId id="280" r:id="rId7"/>
    <p:sldId id="263" r:id="rId8"/>
    <p:sldId id="282" r:id="rId9"/>
    <p:sldId id="281" r:id="rId10"/>
    <p:sldId id="284" r:id="rId11"/>
    <p:sldId id="262" r:id="rId12"/>
    <p:sldId id="28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Willy </a:t>
            </a:r>
            <a:r>
              <a:rPr lang="fr-FR" dirty="0" err="1"/>
              <a:t>solari</a:t>
            </a:r>
            <a:r>
              <a:rPr lang="fr-FR" dirty="0"/>
              <a:t> non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BBC9C-D322-4647-837B-4E42FB030ED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36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454801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31930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8B373AB-75D7-4362-BBA2-21AB9BCFCA2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F5B5F6B-B01C-4D60-9995-11752C724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7" y="1618345"/>
            <a:ext cx="11014667" cy="4289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1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344070" y="465670"/>
            <a:ext cx="7379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237" y="1254425"/>
            <a:ext cx="8625526" cy="56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3053277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92"/>
          <a:stretch/>
        </p:blipFill>
        <p:spPr>
          <a:xfrm>
            <a:off x="2367964" y="1223046"/>
            <a:ext cx="7456072" cy="55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989841" y="473573"/>
            <a:ext cx="4212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23733E-9C0F-41D9-B1D7-01F072A62E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632"/>
          <a:stretch/>
        </p:blipFill>
        <p:spPr>
          <a:xfrm>
            <a:off x="369115" y="2466172"/>
            <a:ext cx="5585404" cy="19256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A434E9-D575-41CD-87CE-4F4D444F3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71" r="-4"/>
          <a:stretch/>
        </p:blipFill>
        <p:spPr>
          <a:xfrm>
            <a:off x="6096000" y="1540926"/>
            <a:ext cx="5643098" cy="47202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6253BB2-77E2-43A5-9B69-EF802C2CE305}"/>
              </a:ext>
            </a:extLst>
          </p:cNvPr>
          <p:cNvSpPr txBox="1"/>
          <p:nvPr/>
        </p:nvSpPr>
        <p:spPr>
          <a:xfrm>
            <a:off x="452674" y="4698749"/>
            <a:ext cx="55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Extrait du cahier de recette « Envoyer les données correspondantes à la pluviométrie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724451" y="479953"/>
            <a:ext cx="4743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 de câblage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2218C6-C5CD-42B9-A39C-7EE2FA825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" y="0"/>
            <a:ext cx="11878147" cy="63262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76F8507-5DF6-48C0-B58E-23A9FA051E5F}"/>
              </a:ext>
            </a:extLst>
          </p:cNvPr>
          <p:cNvSpPr txBox="1"/>
          <p:nvPr/>
        </p:nvSpPr>
        <p:spPr>
          <a:xfrm>
            <a:off x="3927586" y="5810715"/>
            <a:ext cx="433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Schéma de câblage : Arduino et pluviomètre</a:t>
            </a:r>
          </a:p>
        </p:txBody>
      </p:sp>
    </p:spTree>
    <p:extLst>
      <p:ext uri="{BB962C8B-B14F-4D97-AF65-F5344CB8AC3E}">
        <p14:creationId xmlns:p14="http://schemas.microsoft.com/office/powerpoint/2010/main" val="42934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616922" y="473590"/>
            <a:ext cx="4958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Application Android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F641507-6ECD-4BC9-898D-2632D9966E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243031"/>
            <a:ext cx="2434088" cy="49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E9E8233-6096-49CC-A245-9ACB9C9706A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82" y="1272216"/>
            <a:ext cx="2434088" cy="486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D91FE03-CCEC-443C-BB2B-29EB6EA6A25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35" y="1251420"/>
            <a:ext cx="2458754" cy="49127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6C6552D-A26B-469A-BD9F-99FDEFB337BB}"/>
              </a:ext>
            </a:extLst>
          </p:cNvPr>
          <p:cNvSpPr txBox="1"/>
          <p:nvPr/>
        </p:nvSpPr>
        <p:spPr>
          <a:xfrm>
            <a:off x="1611592" y="6249311"/>
            <a:ext cx="1573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d’accueil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00D749A-0FB5-4974-8FDB-706AF1CF7FB1}"/>
              </a:ext>
            </a:extLst>
          </p:cNvPr>
          <p:cNvSpPr txBox="1"/>
          <p:nvPr/>
        </p:nvSpPr>
        <p:spPr>
          <a:xfrm>
            <a:off x="4838400" y="6249311"/>
            <a:ext cx="2076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« Dashboard »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E092E05-CBDD-4535-9542-33D34BB02601}"/>
              </a:ext>
            </a:extLst>
          </p:cNvPr>
          <p:cNvSpPr txBox="1"/>
          <p:nvPr/>
        </p:nvSpPr>
        <p:spPr>
          <a:xfrm>
            <a:off x="7915082" y="6249311"/>
            <a:ext cx="2632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« Liste des capteurs »</a:t>
            </a:r>
          </a:p>
        </p:txBody>
      </p:sp>
    </p:spTree>
    <p:extLst>
      <p:ext uri="{BB962C8B-B14F-4D97-AF65-F5344CB8AC3E}">
        <p14:creationId xmlns:p14="http://schemas.microsoft.com/office/powerpoint/2010/main" val="31139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4298215" y="475204"/>
            <a:ext cx="3379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7549C8-743D-4D76-ADF3-3E003BF6C678}"/>
              </a:ext>
            </a:extLst>
          </p:cNvPr>
          <p:cNvGrpSpPr/>
          <p:nvPr/>
        </p:nvGrpSpPr>
        <p:grpSpPr>
          <a:xfrm>
            <a:off x="8718290" y="1244645"/>
            <a:ext cx="2458754" cy="4912787"/>
            <a:chOff x="4758586" y="1254648"/>
            <a:chExt cx="2458754" cy="4912787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589B0617-564C-4E15-AC1B-8AEDB696034A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586" y="1254648"/>
              <a:ext cx="2458754" cy="4912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DA3106E-73B5-40DE-A581-954CCA05A08C}"/>
                </a:ext>
              </a:extLst>
            </p:cNvPr>
            <p:cNvSpPr/>
            <p:nvPr/>
          </p:nvSpPr>
          <p:spPr>
            <a:xfrm>
              <a:off x="4758586" y="206419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886D5FD2-11B7-4BF5-B8A1-888099CE0792}"/>
                </a:ext>
              </a:extLst>
            </p:cNvPr>
            <p:cNvSpPr/>
            <p:nvPr/>
          </p:nvSpPr>
          <p:spPr>
            <a:xfrm>
              <a:off x="4758586" y="2541222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2DAAA51D-B9AF-4337-B1FA-A226173FCE5D}"/>
                </a:ext>
              </a:extLst>
            </p:cNvPr>
            <p:cNvSpPr/>
            <p:nvPr/>
          </p:nvSpPr>
          <p:spPr>
            <a:xfrm>
              <a:off x="4758586" y="300796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BD4BB537-3A8F-403C-BE2E-D9C41FD634F1}"/>
                </a:ext>
              </a:extLst>
            </p:cNvPr>
            <p:cNvSpPr/>
            <p:nvPr/>
          </p:nvSpPr>
          <p:spPr>
            <a:xfrm>
              <a:off x="4758586" y="3485421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3194E76B-D5F3-4D3E-AC5F-4806453DB3C1}"/>
                </a:ext>
              </a:extLst>
            </p:cNvPr>
            <p:cNvSpPr/>
            <p:nvPr/>
          </p:nvSpPr>
          <p:spPr>
            <a:xfrm>
              <a:off x="4758586" y="395701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D078E1D0-BC16-4E2E-A070-424988E6C8C3}"/>
                </a:ext>
              </a:extLst>
            </p:cNvPr>
            <p:cNvSpPr/>
            <p:nvPr/>
          </p:nvSpPr>
          <p:spPr>
            <a:xfrm>
              <a:off x="4758586" y="442821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6E6665-F0CC-4FE7-A22A-6199E82E626D}"/>
              </a:ext>
            </a:extLst>
          </p:cNvPr>
          <p:cNvSpPr txBox="1"/>
          <p:nvPr/>
        </p:nvSpPr>
        <p:spPr>
          <a:xfrm>
            <a:off x="738231" y="2295034"/>
            <a:ext cx="626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la fonction « 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toLayout</a:t>
            </a:r>
            <a:r>
              <a:rPr lang="fr-FR" dirty="0"/>
              <a:t> » de la classe « 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CHardware</a:t>
            </a:r>
            <a:r>
              <a:rPr lang="fr-FR" dirty="0"/>
              <a:t> »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F2B3A-D11E-4533-9ADD-03A530196E6E}"/>
              </a:ext>
            </a:extLst>
          </p:cNvPr>
          <p:cNvSpPr txBox="1"/>
          <p:nvPr/>
        </p:nvSpPr>
        <p:spPr>
          <a:xfrm>
            <a:off x="9079897" y="6198657"/>
            <a:ext cx="17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 attendu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03DA31-DFF1-4478-9E4F-EEAAB74FE049}"/>
              </a:ext>
            </a:extLst>
          </p:cNvPr>
          <p:cNvSpPr txBox="1"/>
          <p:nvPr/>
        </p:nvSpPr>
        <p:spPr>
          <a:xfrm>
            <a:off x="738231" y="3269450"/>
            <a:ext cx="6829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Ouvrir l’application sur le smartphone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Renseigner l’adresse IP du serveur, cliquer sur « Connexion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Cliquez sur la tuile « Capteurs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Vérifier que pour chaque capteur présent dans la base de données, une tuile à été crée. (actuellement 6)</a:t>
            </a:r>
          </a:p>
        </p:txBody>
      </p:sp>
    </p:spTree>
    <p:extLst>
      <p:ext uri="{BB962C8B-B14F-4D97-AF65-F5344CB8AC3E}">
        <p14:creationId xmlns:p14="http://schemas.microsoft.com/office/powerpoint/2010/main" val="776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9063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910332" y="1481195"/>
            <a:ext cx="4796264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Contraintes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Analyse du matériel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Diagramme de blocs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Cahier de recette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Schéma de câblage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 unitaire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7DDED74-E900-48F5-9239-1904D87E103A}"/>
              </a:ext>
            </a:extLst>
          </p:cNvPr>
          <p:cNvSpPr txBox="1"/>
          <p:nvPr/>
        </p:nvSpPr>
        <p:spPr>
          <a:xfrm>
            <a:off x="3545748" y="47996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EE7617C-5C7D-4080-91F3-28371D7703E8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44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7856" r="7068" b="5012"/>
          <a:stretch/>
        </p:blipFill>
        <p:spPr>
          <a:xfrm>
            <a:off x="1771162" y="1092923"/>
            <a:ext cx="8433602" cy="554602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3B95F8-F194-43EF-A210-CB35939CD0C0}"/>
              </a:ext>
            </a:extLst>
          </p:cNvPr>
          <p:cNvSpPr/>
          <p:nvPr/>
        </p:nvSpPr>
        <p:spPr>
          <a:xfrm>
            <a:off x="1837679" y="4891596"/>
            <a:ext cx="3542190" cy="1660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D70E209-BE9C-4550-98EB-D6D06B67605F}"/>
              </a:ext>
            </a:extLst>
          </p:cNvPr>
          <p:cNvSpPr/>
          <p:nvPr/>
        </p:nvSpPr>
        <p:spPr>
          <a:xfrm>
            <a:off x="7075503" y="1253230"/>
            <a:ext cx="2667700" cy="11437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78140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400E289B-43C4-46C5-A207-1285D91E4D9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313C11-4AAF-4060-9046-EA559B3012A2}"/>
              </a:ext>
            </a:extLst>
          </p:cNvPr>
          <p:cNvSpPr txBox="1"/>
          <p:nvPr/>
        </p:nvSpPr>
        <p:spPr>
          <a:xfrm>
            <a:off x="3545748" y="47364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Contraintes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9FF9D3B-4F5B-4010-8268-DBC1E1D77BAC}"/>
              </a:ext>
            </a:extLst>
          </p:cNvPr>
          <p:cNvGrpSpPr/>
          <p:nvPr/>
        </p:nvGrpSpPr>
        <p:grpSpPr>
          <a:xfrm>
            <a:off x="1343527" y="2833110"/>
            <a:ext cx="9504947" cy="2009690"/>
            <a:chOff x="571409" y="2913004"/>
            <a:chExt cx="9504947" cy="2009690"/>
          </a:xfrm>
        </p:grpSpPr>
        <p:pic>
          <p:nvPicPr>
            <p:cNvPr id="5" name="Graphique 4">
              <a:extLst>
                <a:ext uri="{FF2B5EF4-FFF2-40B4-BE49-F238E27FC236}">
                  <a16:creationId xmlns:a16="http://schemas.microsoft.com/office/drawing/2014/main" id="{8D2BAA5E-CD48-4B14-B3D4-A9877C9F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681" y="2913004"/>
              <a:ext cx="1361567" cy="1361567"/>
            </a:xfrm>
            <a:prstGeom prst="rect">
              <a:avLst/>
            </a:prstGeom>
          </p:spPr>
        </p:pic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B0F938FA-31F0-4EA0-9338-9138FC04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18217" y="2914797"/>
              <a:ext cx="1361567" cy="1361567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BD21DC4D-D25B-40F6-B6A4-29B3F66DF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9753" y="2913004"/>
              <a:ext cx="1361567" cy="1361567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4D2C9B27-5576-473B-B017-086D4E686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19518" y="2913004"/>
              <a:ext cx="1361567" cy="1361567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BF0C552-3581-480A-A988-81B2C54DE346}"/>
                </a:ext>
              </a:extLst>
            </p:cNvPr>
            <p:cNvSpPr txBox="1"/>
            <p:nvPr/>
          </p:nvSpPr>
          <p:spPr>
            <a:xfrm>
              <a:off x="571409" y="4274571"/>
              <a:ext cx="215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+mj-lt"/>
                </a:rPr>
                <a:t>Contrainte financière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0A8DBF2-2592-42F2-9B25-9ABFFC2BC086}"/>
                </a:ext>
              </a:extLst>
            </p:cNvPr>
            <p:cNvSpPr txBox="1"/>
            <p:nvPr/>
          </p:nvSpPr>
          <p:spPr>
            <a:xfrm>
              <a:off x="3022945" y="4276363"/>
              <a:ext cx="215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développement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3DFF51A-8BC3-4FB2-A2F9-1C303EC0E0D6}"/>
                </a:ext>
              </a:extLst>
            </p:cNvPr>
            <p:cNvSpPr txBox="1"/>
            <p:nvPr/>
          </p:nvSpPr>
          <p:spPr>
            <a:xfrm>
              <a:off x="5474481" y="4274571"/>
              <a:ext cx="215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qualité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42E9F42-74E0-4684-BD9F-AFC2AE21D2BE}"/>
                </a:ext>
              </a:extLst>
            </p:cNvPr>
            <p:cNvSpPr txBox="1"/>
            <p:nvPr/>
          </p:nvSpPr>
          <p:spPr>
            <a:xfrm>
              <a:off x="7924246" y="4274571"/>
              <a:ext cx="215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sécurité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1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4525333" y="467176"/>
            <a:ext cx="313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7B50FE-AFC9-4F2E-AD35-CB27102BA0F4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05D769C-6FBD-46EA-BF5C-D0B18D2A9260}"/>
              </a:ext>
            </a:extLst>
          </p:cNvPr>
          <p:cNvGrpSpPr/>
          <p:nvPr/>
        </p:nvGrpSpPr>
        <p:grpSpPr>
          <a:xfrm>
            <a:off x="2427006" y="2549022"/>
            <a:ext cx="7337989" cy="2836079"/>
            <a:chOff x="608715" y="2549022"/>
            <a:chExt cx="7337989" cy="283607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A9A08D-1EBB-4D0D-9758-913AB11C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041" y="2549022"/>
              <a:ext cx="1759956" cy="1759956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60665CE-B0A8-4C56-8A05-4B16B8CF4549}"/>
                </a:ext>
              </a:extLst>
            </p:cNvPr>
            <p:cNvSpPr txBox="1"/>
            <p:nvPr/>
          </p:nvSpPr>
          <p:spPr>
            <a:xfrm>
              <a:off x="1405011" y="4685601"/>
              <a:ext cx="164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Github</a:t>
              </a:r>
              <a:r>
                <a:rPr lang="fr-FR" dirty="0"/>
                <a:t> Desktop</a:t>
              </a: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09D8C76-82E9-4A3F-BBC9-35D209B8C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017" y="2551215"/>
              <a:ext cx="3708687" cy="1757763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4E37072-86E2-4863-B864-D93017900FC1}"/>
                </a:ext>
              </a:extLst>
            </p:cNvPr>
            <p:cNvSpPr txBox="1"/>
            <p:nvPr/>
          </p:nvSpPr>
          <p:spPr>
            <a:xfrm>
              <a:off x="5491330" y="4685601"/>
              <a:ext cx="1202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MS Project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3BE2D48-F512-4A04-9DC2-DCE69043B422}"/>
                </a:ext>
              </a:extLst>
            </p:cNvPr>
            <p:cNvSpPr txBox="1"/>
            <p:nvPr/>
          </p:nvSpPr>
          <p:spPr>
            <a:xfrm>
              <a:off x="608715" y="5015769"/>
              <a:ext cx="324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Pour l’historique de modification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6C70CF3B-77F1-4257-8D5C-824850E2FA05}"/>
                </a:ext>
              </a:extLst>
            </p:cNvPr>
            <p:cNvSpPr txBox="1"/>
            <p:nvPr/>
          </p:nvSpPr>
          <p:spPr>
            <a:xfrm>
              <a:off x="4872124" y="5015769"/>
              <a:ext cx="244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Organisation des tâches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685116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D238053-549F-4F93-80F4-45D46D336B36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6621" y="459490"/>
            <a:ext cx="5038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6387" r="12603" b="8346"/>
          <a:stretch/>
        </p:blipFill>
        <p:spPr>
          <a:xfrm>
            <a:off x="2732123" y="1166016"/>
            <a:ext cx="6727755" cy="562844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F92F2B0-52B5-4FAD-B4F2-DEA22B213EED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308</Words>
  <Application>Microsoft Office PowerPoint</Application>
  <PresentationFormat>Grand écran</PresentationFormat>
  <Paragraphs>88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Berlin Sans FB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</cp:lastModifiedBy>
  <cp:revision>117</cp:revision>
  <dcterms:created xsi:type="dcterms:W3CDTF">2018-01-23T14:54:35Z</dcterms:created>
  <dcterms:modified xsi:type="dcterms:W3CDTF">2018-06-06T14:32:10Z</dcterms:modified>
</cp:coreProperties>
</file>