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396483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55162" y="4390437"/>
            <a:ext cx="127000" cy="201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4" y="3984671"/>
            <a:ext cx="13493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/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301012" y="4203504"/>
            <a:ext cx="3444875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718171" y="3882622"/>
            <a:ext cx="467995" cy="3486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26" y="3962576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2EE246-2522-4EA6-89D6-58D6B76C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23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CBA35FF-418D-452E-B35B-559CCC1B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6900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9946268" cy="5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233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59</cp:revision>
  <dcterms:created xsi:type="dcterms:W3CDTF">2018-01-23T14:54:35Z</dcterms:created>
  <dcterms:modified xsi:type="dcterms:W3CDTF">2018-03-12T08:35:57Z</dcterms:modified>
</cp:coreProperties>
</file>