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14" name="Image 1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05513B20-E040-4FE2-A5FB-5DB01F0D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45" y="2424751"/>
            <a:ext cx="715646" cy="715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6C6A11-C060-4DBD-BF1B-C0122A2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6" y="3711563"/>
            <a:ext cx="625703" cy="6257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36E30A-5F72-4F4C-98C1-6FF322C0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4" y="4911106"/>
            <a:ext cx="700821" cy="7008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CCB97-64E6-412D-B68A-1681AAE81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94" y="3590350"/>
            <a:ext cx="746916" cy="7469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ED2DDF-B7CB-4CD9-A280-41D2C9CD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7" y="2337458"/>
            <a:ext cx="780337" cy="78033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28C66C-784B-4C4A-8059-5E087138613E}"/>
              </a:ext>
            </a:extLst>
          </p:cNvPr>
          <p:cNvSpPr txBox="1"/>
          <p:nvPr/>
        </p:nvSpPr>
        <p:spPr>
          <a:xfrm>
            <a:off x="2866582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Solarimètre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+mj-lt"/>
              </a:rPr>
              <a:t>Plage : 0 à 1000 W/m²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79A9210-A4C5-48E5-9FEA-820BD1501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18" y="4780330"/>
            <a:ext cx="886298" cy="9623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4C2CE3-2E8C-4E1E-A8D0-D55CEA7F1238}"/>
              </a:ext>
            </a:extLst>
          </p:cNvPr>
          <p:cNvSpPr txBox="1"/>
          <p:nvPr/>
        </p:nvSpPr>
        <p:spPr>
          <a:xfrm>
            <a:off x="2866582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Pluviomètre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Pulsation tous les 0,2mm d’eau</a:t>
            </a:r>
          </a:p>
          <a:p>
            <a:endParaRPr lang="fr-FR" sz="1400" i="1" dirty="0">
              <a:latin typeface="+mj-l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8F2059-C896-4502-BD88-4719039F0C57}"/>
              </a:ext>
            </a:extLst>
          </p:cNvPr>
          <p:cNvSpPr txBox="1"/>
          <p:nvPr/>
        </p:nvSpPr>
        <p:spPr>
          <a:xfrm>
            <a:off x="2866582" y="4841676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160142-175C-4B10-86CB-716D0A164AC9}"/>
              </a:ext>
            </a:extLst>
          </p:cNvPr>
          <p:cNvSpPr txBox="1"/>
          <p:nvPr/>
        </p:nvSpPr>
        <p:spPr>
          <a:xfrm>
            <a:off x="7672635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Ports analogiques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Pin digitales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E11A673-7B2A-4124-888C-DF0B33D53EF2}"/>
              </a:ext>
            </a:extLst>
          </p:cNvPr>
          <p:cNvSpPr txBox="1"/>
          <p:nvPr/>
        </p:nvSpPr>
        <p:spPr>
          <a:xfrm>
            <a:off x="7672635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48447CE-7CDF-4625-959C-2EF085DA6A87}"/>
              </a:ext>
            </a:extLst>
          </p:cNvPr>
          <p:cNvSpPr txBox="1"/>
          <p:nvPr/>
        </p:nvSpPr>
        <p:spPr>
          <a:xfrm>
            <a:off x="7672635" y="4841676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 température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100°C (eau chaude)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40°C (intérieur)</a:t>
            </a: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Boucle 4/20mA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36" y="1962761"/>
            <a:ext cx="3252033" cy="325203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1698499" y="2356849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Très bonne immunité aux bruits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Peu de fils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Détection de la panne</a:t>
            </a: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1 :</a:t>
            </a:r>
            <a:endParaRPr lang="fr-FR" sz="1400" dirty="0"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2 :</a:t>
            </a:r>
            <a:endParaRPr lang="fr-FR" sz="1400" dirty="0">
              <a:latin typeface="+mj-lt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équipement électroniqu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956BD52E-A187-4EF5-8FF4-4F279C130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37" y="3482890"/>
            <a:ext cx="2282526" cy="12839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Prototype site Web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C04E7F-4AFC-4DBC-8C24-E870FB6ED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7" y="2432338"/>
            <a:ext cx="3136041" cy="176402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F604934-6B4B-4722-B3D3-1411B275B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7" y="4303915"/>
            <a:ext cx="3136041" cy="1764023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598BF18-2E78-4824-99C5-9E2FA2594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37" y="2360828"/>
            <a:ext cx="2282526" cy="12839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ECE8ABE-320A-4429-B3A2-F1559AD23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75" y="3340377"/>
            <a:ext cx="1938451" cy="1318147"/>
          </a:xfrm>
          <a:prstGeom prst="rect">
            <a:avLst/>
          </a:prstGeom>
        </p:spPr>
      </p:pic>
      <p:pic>
        <p:nvPicPr>
          <p:cNvPr id="19" name="Image 1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2AA5592-814F-420D-BAB0-54216E5E40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41" y="2245268"/>
            <a:ext cx="2282527" cy="1283922"/>
          </a:xfrm>
          <a:prstGeom prst="rect">
            <a:avLst/>
          </a:prstGeom>
        </p:spPr>
      </p:pic>
      <p:pic>
        <p:nvPicPr>
          <p:cNvPr id="22" name="Image 21" descr="Une image contenant équipement électroniqu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C560539A-74FA-49DA-94A3-01CDC714C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38" y="3529190"/>
            <a:ext cx="2282528" cy="12839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0E7FE7-6B2B-4D52-9EDA-BA9831B875BC}"/>
              </a:ext>
            </a:extLst>
          </p:cNvPr>
          <p:cNvSpPr/>
          <p:nvPr/>
        </p:nvSpPr>
        <p:spPr>
          <a:xfrm>
            <a:off x="4954737" y="2304661"/>
            <a:ext cx="2282526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0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Arduino to Raspberry</a:t>
            </a:r>
          </a:p>
        </p:txBody>
      </p:sp>
    </p:spTree>
    <p:extLst>
      <p:ext uri="{BB962C8B-B14F-4D97-AF65-F5344CB8AC3E}">
        <p14:creationId xmlns:p14="http://schemas.microsoft.com/office/powerpoint/2010/main" val="15254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3" name="Image 2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46A61637-B898-405E-8517-1259041C9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50" y="2321968"/>
            <a:ext cx="6505100" cy="44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029708" y="955839"/>
            <a:ext cx="613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6B153-8382-4E94-BCB6-B3DAA7FC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99" y="1786501"/>
            <a:ext cx="440000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8557" y="903150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01B6A71-CD93-4D27-8D56-9A03F8F58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58" y="1814596"/>
            <a:ext cx="7723809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3" name="Image 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96BAAF1A-372A-4CC4-A9ED-866F50F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1829429"/>
            <a:ext cx="636190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256037" y="843147"/>
            <a:ext cx="5675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Schéma structurel de la 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F5500D-7635-4BA1-B318-1D0B97C27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70" y="2289697"/>
            <a:ext cx="8256118" cy="42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251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55</cp:revision>
  <dcterms:created xsi:type="dcterms:W3CDTF">2018-01-23T14:54:35Z</dcterms:created>
  <dcterms:modified xsi:type="dcterms:W3CDTF">2018-03-12T10:56:35Z</dcterms:modified>
</cp:coreProperties>
</file>