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3" r:id="rId5"/>
    <p:sldId id="271" r:id="rId6"/>
    <p:sldId id="272" r:id="rId7"/>
    <p:sldId id="270" r:id="rId8"/>
    <p:sldId id="273" r:id="rId9"/>
    <p:sldId id="274" r:id="rId10"/>
    <p:sldId id="260" r:id="rId11"/>
    <p:sldId id="265" r:id="rId12"/>
    <p:sldId id="266" r:id="rId13"/>
    <p:sldId id="264" r:id="rId14"/>
    <p:sldId id="269" r:id="rId15"/>
    <p:sldId id="268" r:id="rId16"/>
    <p:sldId id="26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de la BDD : </a:t>
            </a:r>
          </a:p>
          <a:p>
            <a:r>
              <a:rPr lang="fr-FR" dirty="0">
                <a:latin typeface="Berlin Sans FB" panose="020E0602020502020306" pitchFamily="34" charset="0"/>
              </a:rPr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555555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page </a:t>
            </a:r>
            <a:r>
              <a:rPr lang="fr-FR" sz="2400" dirty="0" err="1">
                <a:latin typeface="Berlin Sans FB" panose="020E0602020502020306" pitchFamily="34" charset="0"/>
              </a:rPr>
              <a:t>php</a:t>
            </a:r>
            <a:r>
              <a:rPr lang="fr-FR" sz="2400" dirty="0">
                <a:latin typeface="Berlin Sans FB" panose="020E0602020502020306" pitchFamily="34" charset="0"/>
              </a:rPr>
              <a:t> : </a:t>
            </a:r>
          </a:p>
          <a:p>
            <a:r>
              <a:rPr lang="fr-FR" dirty="0">
                <a:latin typeface="Berlin Sans FB" panose="020E0602020502020306" pitchFamily="34" charset="0"/>
              </a:rPr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de la boucle 4-20 mA (avec Willy) :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CCE392-4449-4FA5-9C84-46180EE9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50" y="5019518"/>
            <a:ext cx="862629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7B2BEC07-36E4-44EF-A84B-6AC7DB0B37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8604" r="31913" b="15876"/>
          <a:stretch/>
        </p:blipFill>
        <p:spPr>
          <a:xfrm>
            <a:off x="2238348" y="1660048"/>
            <a:ext cx="6829481" cy="5056850"/>
          </a:xfrm>
          <a:prstGeom prst="rect">
            <a:avLst/>
          </a:prstGeom>
        </p:spPr>
      </p:pic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884449" y="553547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EC5B26-C947-4FA9-8428-C71617CA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39" r="1650" b="2288"/>
          <a:stretch/>
        </p:blipFill>
        <p:spPr>
          <a:xfrm>
            <a:off x="3646905" y="1322988"/>
            <a:ext cx="4674551" cy="5498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7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79701" y="123738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60804" y="261192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69804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5787" y="483208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140567" y="257533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80749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05" y="490978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04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63" y="272254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7DF2F12-91E1-4BCA-89A8-43D445D0E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36" y="757736"/>
            <a:ext cx="8729853" cy="58621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CC47949D-74E1-4D26-A2CB-A300E4C566A8}"/>
              </a:ext>
            </a:extLst>
          </p:cNvPr>
          <p:cNvSpPr txBox="1"/>
          <p:nvPr/>
        </p:nvSpPr>
        <p:spPr>
          <a:xfrm>
            <a:off x="4074196" y="752619"/>
            <a:ext cx="3238151" cy="48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0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445093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38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759673" y="523056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6BEA2-EF2C-479A-B8FC-3E647E6B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32" y="1434502"/>
            <a:ext cx="10145003" cy="52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F3E60-A809-4CF3-8988-26E4D6B96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327912"/>
            <a:ext cx="8285584" cy="49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97024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97" y="2870179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19" y="4845684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15068" y="5028206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73197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83141" y="4401128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Vitesse : 1km/h = 1600 tours par heure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des ports analogiques et digitaux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06361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50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845504" y="473648"/>
            <a:ext cx="6284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Solutions trouvées</a:t>
            </a:r>
          </a:p>
        </p:txBody>
      </p:sp>
    </p:spTree>
    <p:extLst>
      <p:ext uri="{BB962C8B-B14F-4D97-AF65-F5344CB8AC3E}">
        <p14:creationId xmlns:p14="http://schemas.microsoft.com/office/powerpoint/2010/main" val="15359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232</Words>
  <Application>Microsoft Office PowerPoint</Application>
  <PresentationFormat>Grand écran</PresentationFormat>
  <Paragraphs>46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55</cp:revision>
  <dcterms:created xsi:type="dcterms:W3CDTF">2018-01-23T14:54:35Z</dcterms:created>
  <dcterms:modified xsi:type="dcterms:W3CDTF">2018-03-12T08:02:59Z</dcterms:modified>
</cp:coreProperties>
</file>