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61" r:id="rId4"/>
    <p:sldId id="258" r:id="rId5"/>
    <p:sldId id="263" r:id="rId6"/>
    <p:sldId id="264" r:id="rId7"/>
    <p:sldId id="265" r:id="rId8"/>
    <p:sldId id="266" r:id="rId9"/>
    <p:sldId id="278" r:id="rId10"/>
    <p:sldId id="268" r:id="rId11"/>
    <p:sldId id="276" r:id="rId12"/>
    <p:sldId id="277" r:id="rId13"/>
    <p:sldId id="274" r:id="rId14"/>
    <p:sldId id="275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32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.png"/><Relationship Id="rId7" Type="http://schemas.openxmlformats.org/officeDocument/2006/relationships/image" Target="../media/image3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6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669181" y="454801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M. 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28A5370-27C5-4A3F-98D7-D74D075851FE}"/>
              </a:ext>
            </a:extLst>
          </p:cNvPr>
          <p:cNvSpPr txBox="1"/>
          <p:nvPr/>
        </p:nvSpPr>
        <p:spPr>
          <a:xfrm>
            <a:off x="3813920" y="465793"/>
            <a:ext cx="43555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Solutions trouvées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5143EC5-EF8B-4615-B050-3E12BF28AC28}"/>
              </a:ext>
            </a:extLst>
          </p:cNvPr>
          <p:cNvSpPr txBox="1"/>
          <p:nvPr/>
        </p:nvSpPr>
        <p:spPr>
          <a:xfrm>
            <a:off x="4329183" y="1235234"/>
            <a:ext cx="3317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Partie 1 : Pluviomètre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BC4C2F-C935-426A-A7C3-E9AC84E9E20B}"/>
              </a:ext>
            </a:extLst>
          </p:cNvPr>
          <p:cNvSpPr/>
          <p:nvPr/>
        </p:nvSpPr>
        <p:spPr>
          <a:xfrm>
            <a:off x="1191540" y="2986480"/>
            <a:ext cx="2273416" cy="229858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DF4EB06-8F6B-4DCB-A224-2CBD13B28178}"/>
              </a:ext>
            </a:extLst>
          </p:cNvPr>
          <p:cNvSpPr txBox="1"/>
          <p:nvPr/>
        </p:nvSpPr>
        <p:spPr>
          <a:xfrm>
            <a:off x="1191540" y="2678703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/>
              <a:t>Arduino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4D7473-AD23-425A-8BB7-E5E7AAFD2B0B}"/>
              </a:ext>
            </a:extLst>
          </p:cNvPr>
          <p:cNvSpPr/>
          <p:nvPr/>
        </p:nvSpPr>
        <p:spPr>
          <a:xfrm>
            <a:off x="2984143" y="3289183"/>
            <a:ext cx="251670" cy="4970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 : en angle 8">
            <a:extLst>
              <a:ext uri="{FF2B5EF4-FFF2-40B4-BE49-F238E27FC236}">
                <a16:creationId xmlns:a16="http://schemas.microsoft.com/office/drawing/2014/main" id="{F1CFBB48-9513-4EAB-BB0F-25BA29E5302E}"/>
              </a:ext>
            </a:extLst>
          </p:cNvPr>
          <p:cNvCxnSpPr>
            <a:cxnSpLocks/>
          </p:cNvCxnSpPr>
          <p:nvPr/>
        </p:nvCxnSpPr>
        <p:spPr>
          <a:xfrm flipV="1">
            <a:off x="3107531" y="2733675"/>
            <a:ext cx="2717007" cy="640556"/>
          </a:xfrm>
          <a:prstGeom prst="bentConnector3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 : en angle 16">
            <a:extLst>
              <a:ext uri="{FF2B5EF4-FFF2-40B4-BE49-F238E27FC236}">
                <a16:creationId xmlns:a16="http://schemas.microsoft.com/office/drawing/2014/main" id="{33CAEBEE-74C6-4159-B203-D01991F85AE6}"/>
              </a:ext>
            </a:extLst>
          </p:cNvPr>
          <p:cNvCxnSpPr>
            <a:cxnSpLocks/>
          </p:cNvCxnSpPr>
          <p:nvPr/>
        </p:nvCxnSpPr>
        <p:spPr>
          <a:xfrm>
            <a:off x="3105150" y="3707606"/>
            <a:ext cx="2200274" cy="854870"/>
          </a:xfrm>
          <a:prstGeom prst="bentConnector3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BBD3A86-2D6C-45BB-89EE-C15041DE7521}"/>
              </a:ext>
            </a:extLst>
          </p:cNvPr>
          <p:cNvSpPr/>
          <p:nvPr/>
        </p:nvSpPr>
        <p:spPr>
          <a:xfrm>
            <a:off x="5149423" y="2986481"/>
            <a:ext cx="1830497" cy="132644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FE6620-AA40-4E40-B49C-80290E2E1D04}"/>
              </a:ext>
            </a:extLst>
          </p:cNvPr>
          <p:cNvSpPr/>
          <p:nvPr/>
        </p:nvSpPr>
        <p:spPr>
          <a:xfrm>
            <a:off x="5596279" y="3342519"/>
            <a:ext cx="936784" cy="6143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1219D3-407B-412D-9708-AC9AD0CE074A}"/>
              </a:ext>
            </a:extLst>
          </p:cNvPr>
          <p:cNvSpPr/>
          <p:nvPr/>
        </p:nvSpPr>
        <p:spPr>
          <a:xfrm>
            <a:off x="5203031" y="4005263"/>
            <a:ext cx="428625" cy="2619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44E4E7-7B37-4FF8-9DDB-4A315C76C229}"/>
              </a:ext>
            </a:extLst>
          </p:cNvPr>
          <p:cNvSpPr/>
          <p:nvPr/>
        </p:nvSpPr>
        <p:spPr>
          <a:xfrm>
            <a:off x="5501029" y="3040495"/>
            <a:ext cx="428625" cy="2619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166F9897-520E-43FA-8A7C-9B59D9502627}"/>
              </a:ext>
            </a:extLst>
          </p:cNvPr>
          <p:cNvCxnSpPr>
            <a:stCxn id="21" idx="0"/>
            <a:endCxn id="21" idx="2"/>
          </p:cNvCxnSpPr>
          <p:nvPr/>
        </p:nvCxnSpPr>
        <p:spPr>
          <a:xfrm>
            <a:off x="5417344" y="4005263"/>
            <a:ext cx="0" cy="2619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25B6264B-391D-4F96-9FBF-4C3884A14710}"/>
              </a:ext>
            </a:extLst>
          </p:cNvPr>
          <p:cNvCxnSpPr>
            <a:stCxn id="38" idx="0"/>
            <a:endCxn id="38" idx="2"/>
          </p:cNvCxnSpPr>
          <p:nvPr/>
        </p:nvCxnSpPr>
        <p:spPr>
          <a:xfrm>
            <a:off x="5715342" y="3040495"/>
            <a:ext cx="0" cy="2619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C7899647-1A4C-4CC9-904C-8D5B739A0CD6}"/>
              </a:ext>
            </a:extLst>
          </p:cNvPr>
          <p:cNvCxnSpPr>
            <a:cxnSpLocks/>
          </p:cNvCxnSpPr>
          <p:nvPr/>
        </p:nvCxnSpPr>
        <p:spPr>
          <a:xfrm flipV="1">
            <a:off x="5824538" y="2728913"/>
            <a:ext cx="0" cy="43778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80A1CC7F-FD4A-42FE-B92C-8C903B3E8838}"/>
              </a:ext>
            </a:extLst>
          </p:cNvPr>
          <p:cNvCxnSpPr/>
          <p:nvPr/>
        </p:nvCxnSpPr>
        <p:spPr>
          <a:xfrm>
            <a:off x="5305424" y="4137422"/>
            <a:ext cx="0" cy="425054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>
            <a:extLst>
              <a:ext uri="{FF2B5EF4-FFF2-40B4-BE49-F238E27FC236}">
                <a16:creationId xmlns:a16="http://schemas.microsoft.com/office/drawing/2014/main" id="{E6DD5C83-F68B-4DBB-8FE5-9511E11F0FB9}"/>
              </a:ext>
            </a:extLst>
          </p:cNvPr>
          <p:cNvSpPr txBox="1"/>
          <p:nvPr/>
        </p:nvSpPr>
        <p:spPr>
          <a:xfrm>
            <a:off x="2714186" y="3245297"/>
            <a:ext cx="2984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800" dirty="0"/>
              <a:t>D2</a:t>
            </a:r>
          </a:p>
          <a:p>
            <a:pPr algn="ctr"/>
            <a:r>
              <a:rPr lang="fr-FR" sz="800" dirty="0"/>
              <a:t>D3</a:t>
            </a:r>
          </a:p>
          <a:p>
            <a:pPr algn="ctr"/>
            <a:r>
              <a:rPr lang="fr-FR" sz="800" dirty="0"/>
              <a:t>V</a:t>
            </a:r>
          </a:p>
          <a:p>
            <a:pPr algn="ctr"/>
            <a:r>
              <a:rPr lang="fr-FR" sz="800" dirty="0"/>
              <a:t>G</a:t>
            </a: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E241C3E0-D8DF-4DC0-9C52-1C64D34E7D87}"/>
              </a:ext>
            </a:extLst>
          </p:cNvPr>
          <p:cNvSpPr/>
          <p:nvPr/>
        </p:nvSpPr>
        <p:spPr>
          <a:xfrm>
            <a:off x="3087117" y="346210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EA46CE69-F415-4D2B-9BDC-1AD59E86F895}"/>
              </a:ext>
            </a:extLst>
          </p:cNvPr>
          <p:cNvSpPr/>
          <p:nvPr/>
        </p:nvSpPr>
        <p:spPr>
          <a:xfrm>
            <a:off x="3087118" y="334824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5A5B6CEC-6E5C-4F89-81EE-4DD1FA59E200}"/>
              </a:ext>
            </a:extLst>
          </p:cNvPr>
          <p:cNvSpPr/>
          <p:nvPr/>
        </p:nvSpPr>
        <p:spPr>
          <a:xfrm>
            <a:off x="3083346" y="356688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EC2BB65E-E2B2-421A-9DD2-633FA4E8B488}"/>
              </a:ext>
            </a:extLst>
          </p:cNvPr>
          <p:cNvSpPr/>
          <p:nvPr/>
        </p:nvSpPr>
        <p:spPr>
          <a:xfrm>
            <a:off x="3083346" y="368787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A363D631-F2FA-4697-B919-72F0337D116A}"/>
              </a:ext>
            </a:extLst>
          </p:cNvPr>
          <p:cNvSpPr/>
          <p:nvPr/>
        </p:nvSpPr>
        <p:spPr>
          <a:xfrm>
            <a:off x="5801678" y="314205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E960BF6C-662D-49E8-A052-C48C5E22BDD6}"/>
              </a:ext>
            </a:extLst>
          </p:cNvPr>
          <p:cNvSpPr/>
          <p:nvPr/>
        </p:nvSpPr>
        <p:spPr>
          <a:xfrm>
            <a:off x="5580157" y="31402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189CE01C-2E2E-4B58-9042-D386661D49EA}"/>
              </a:ext>
            </a:extLst>
          </p:cNvPr>
          <p:cNvSpPr/>
          <p:nvPr/>
        </p:nvSpPr>
        <p:spPr>
          <a:xfrm>
            <a:off x="5284746" y="410979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B09780F3-929E-43E0-AF9B-1C89B6349600}"/>
              </a:ext>
            </a:extLst>
          </p:cNvPr>
          <p:cNvSpPr/>
          <p:nvPr/>
        </p:nvSpPr>
        <p:spPr>
          <a:xfrm>
            <a:off x="5497732" y="410979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48CC1D2D-594B-498F-B199-0BC65F31C40F}"/>
              </a:ext>
            </a:extLst>
          </p:cNvPr>
          <p:cNvSpPr txBox="1"/>
          <p:nvPr/>
        </p:nvSpPr>
        <p:spPr>
          <a:xfrm>
            <a:off x="5968681" y="2678703"/>
            <a:ext cx="1011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/>
              <a:t>Protoboard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86BF41A-3851-48F4-A786-833B83CEC6CD}"/>
              </a:ext>
            </a:extLst>
          </p:cNvPr>
          <p:cNvSpPr/>
          <p:nvPr/>
        </p:nvSpPr>
        <p:spPr>
          <a:xfrm>
            <a:off x="8383158" y="2986480"/>
            <a:ext cx="2273416" cy="229858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DA5FF1CA-222B-40D1-A039-AFC07CA78422}"/>
              </a:ext>
            </a:extLst>
          </p:cNvPr>
          <p:cNvSpPr txBox="1"/>
          <p:nvPr/>
        </p:nvSpPr>
        <p:spPr>
          <a:xfrm>
            <a:off x="8382299" y="2678703"/>
            <a:ext cx="1494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/>
              <a:t>Pluviomètre Davis</a:t>
            </a:r>
          </a:p>
        </p:txBody>
      </p: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9951A7C7-120B-4791-B61F-25DD41F76482}"/>
              </a:ext>
            </a:extLst>
          </p:cNvPr>
          <p:cNvCxnSpPr>
            <a:cxnSpLocks/>
          </p:cNvCxnSpPr>
          <p:nvPr/>
        </p:nvCxnSpPr>
        <p:spPr>
          <a:xfrm>
            <a:off x="9997638" y="3460082"/>
            <a:ext cx="0" cy="496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92ECFF18-1C70-4DC7-9FC2-5E8B4D74A926}"/>
              </a:ext>
            </a:extLst>
          </p:cNvPr>
          <p:cNvCxnSpPr>
            <a:cxnSpLocks/>
          </p:cNvCxnSpPr>
          <p:nvPr/>
        </p:nvCxnSpPr>
        <p:spPr>
          <a:xfrm>
            <a:off x="9997636" y="4132657"/>
            <a:ext cx="0" cy="494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4248DEDE-9BD3-4C25-8E94-36EDD7AE8345}"/>
              </a:ext>
            </a:extLst>
          </p:cNvPr>
          <p:cNvCxnSpPr>
            <a:cxnSpLocks/>
          </p:cNvCxnSpPr>
          <p:nvPr/>
        </p:nvCxnSpPr>
        <p:spPr>
          <a:xfrm flipH="1">
            <a:off x="9995742" y="3954500"/>
            <a:ext cx="47843" cy="1829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88B97F0E-8E10-44C0-B485-7DC530B3D8DF}"/>
              </a:ext>
            </a:extLst>
          </p:cNvPr>
          <p:cNvCxnSpPr>
            <a:cxnSpLocks/>
          </p:cNvCxnSpPr>
          <p:nvPr/>
        </p:nvCxnSpPr>
        <p:spPr>
          <a:xfrm>
            <a:off x="9086850" y="3460082"/>
            <a:ext cx="91078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E64A5C43-4F5C-480B-BE7B-AE3E8D53F0BE}"/>
              </a:ext>
            </a:extLst>
          </p:cNvPr>
          <p:cNvCxnSpPr>
            <a:cxnSpLocks/>
          </p:cNvCxnSpPr>
          <p:nvPr/>
        </p:nvCxnSpPr>
        <p:spPr>
          <a:xfrm>
            <a:off x="9086850" y="4627563"/>
            <a:ext cx="91078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7FB8756E-2047-42E5-8A6A-1765A27CB60D}"/>
              </a:ext>
            </a:extLst>
          </p:cNvPr>
          <p:cNvCxnSpPr>
            <a:cxnSpLocks/>
          </p:cNvCxnSpPr>
          <p:nvPr/>
        </p:nvCxnSpPr>
        <p:spPr>
          <a:xfrm flipH="1">
            <a:off x="9086851" y="3449371"/>
            <a:ext cx="1" cy="5463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8ADDB239-C89D-4BA0-9BA5-49509AAE5D47}"/>
              </a:ext>
            </a:extLst>
          </p:cNvPr>
          <p:cNvCxnSpPr>
            <a:cxnSpLocks/>
          </p:cNvCxnSpPr>
          <p:nvPr/>
        </p:nvCxnSpPr>
        <p:spPr>
          <a:xfrm>
            <a:off x="9086850" y="4109798"/>
            <a:ext cx="0" cy="5177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847C071F-D520-48B1-8607-91F4D7AA7582}"/>
              </a:ext>
            </a:extLst>
          </p:cNvPr>
          <p:cNvCxnSpPr>
            <a:cxnSpLocks/>
          </p:cNvCxnSpPr>
          <p:nvPr/>
        </p:nvCxnSpPr>
        <p:spPr>
          <a:xfrm>
            <a:off x="8334373" y="3989376"/>
            <a:ext cx="7524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E32038D1-7D41-47B8-818B-523FC695BD30}"/>
              </a:ext>
            </a:extLst>
          </p:cNvPr>
          <p:cNvCxnSpPr>
            <a:cxnSpLocks/>
          </p:cNvCxnSpPr>
          <p:nvPr/>
        </p:nvCxnSpPr>
        <p:spPr>
          <a:xfrm>
            <a:off x="8334374" y="4109798"/>
            <a:ext cx="7524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 : en angle 94">
            <a:extLst>
              <a:ext uri="{FF2B5EF4-FFF2-40B4-BE49-F238E27FC236}">
                <a16:creationId xmlns:a16="http://schemas.microsoft.com/office/drawing/2014/main" id="{29461CE8-9E5F-4F8D-950C-30877A5EECA4}"/>
              </a:ext>
            </a:extLst>
          </p:cNvPr>
          <p:cNvCxnSpPr>
            <a:cxnSpLocks/>
          </p:cNvCxnSpPr>
          <p:nvPr/>
        </p:nvCxnSpPr>
        <p:spPr>
          <a:xfrm flipV="1">
            <a:off x="6378575" y="4109800"/>
            <a:ext cx="1955798" cy="649609"/>
          </a:xfrm>
          <a:prstGeom prst="bentConnector3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 : en angle 97">
            <a:extLst>
              <a:ext uri="{FF2B5EF4-FFF2-40B4-BE49-F238E27FC236}">
                <a16:creationId xmlns:a16="http://schemas.microsoft.com/office/drawing/2014/main" id="{77740A99-B923-4577-9065-D4F8D4E8F719}"/>
              </a:ext>
            </a:extLst>
          </p:cNvPr>
          <p:cNvCxnSpPr>
            <a:cxnSpLocks/>
          </p:cNvCxnSpPr>
          <p:nvPr/>
        </p:nvCxnSpPr>
        <p:spPr>
          <a:xfrm flipV="1">
            <a:off x="6121037" y="3989377"/>
            <a:ext cx="2212907" cy="638186"/>
          </a:xfrm>
          <a:prstGeom prst="bentConnector3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54ABCA77-F93B-47C9-9E62-DEFF728EB8FF}"/>
              </a:ext>
            </a:extLst>
          </p:cNvPr>
          <p:cNvCxnSpPr>
            <a:cxnSpLocks/>
          </p:cNvCxnSpPr>
          <p:nvPr/>
        </p:nvCxnSpPr>
        <p:spPr>
          <a:xfrm flipH="1">
            <a:off x="6064671" y="4624388"/>
            <a:ext cx="56367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DE65E803-7385-4BFB-B528-41A6E2257F97}"/>
              </a:ext>
            </a:extLst>
          </p:cNvPr>
          <p:cNvCxnSpPr>
            <a:cxnSpLocks/>
          </p:cNvCxnSpPr>
          <p:nvPr/>
        </p:nvCxnSpPr>
        <p:spPr>
          <a:xfrm flipH="1">
            <a:off x="6020764" y="4757738"/>
            <a:ext cx="366974" cy="1671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>
            <a:extLst>
              <a:ext uri="{FF2B5EF4-FFF2-40B4-BE49-F238E27FC236}">
                <a16:creationId xmlns:a16="http://schemas.microsoft.com/office/drawing/2014/main" id="{AF851876-73A7-4D0D-996A-14188869C718}"/>
              </a:ext>
            </a:extLst>
          </p:cNvPr>
          <p:cNvCxnSpPr>
            <a:cxnSpLocks/>
          </p:cNvCxnSpPr>
          <p:nvPr/>
        </p:nvCxnSpPr>
        <p:spPr>
          <a:xfrm flipH="1" flipV="1">
            <a:off x="6070782" y="3878504"/>
            <a:ext cx="1" cy="74588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5676055E-DEE5-4979-ADBE-9C658648100C}"/>
              </a:ext>
            </a:extLst>
          </p:cNvPr>
          <p:cNvCxnSpPr>
            <a:cxnSpLocks/>
          </p:cNvCxnSpPr>
          <p:nvPr/>
        </p:nvCxnSpPr>
        <p:spPr>
          <a:xfrm flipH="1" flipV="1">
            <a:off x="6015886" y="3878504"/>
            <a:ext cx="7251" cy="890546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 : en angle 111">
            <a:extLst>
              <a:ext uri="{FF2B5EF4-FFF2-40B4-BE49-F238E27FC236}">
                <a16:creationId xmlns:a16="http://schemas.microsoft.com/office/drawing/2014/main" id="{BB5798EC-0A79-45FD-80A1-786BCDB03DAE}"/>
              </a:ext>
            </a:extLst>
          </p:cNvPr>
          <p:cNvCxnSpPr>
            <a:cxnSpLocks/>
          </p:cNvCxnSpPr>
          <p:nvPr/>
        </p:nvCxnSpPr>
        <p:spPr>
          <a:xfrm flipV="1">
            <a:off x="6191743" y="3933825"/>
            <a:ext cx="1977744" cy="634641"/>
          </a:xfrm>
          <a:prstGeom prst="bentConnector3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 : en angle 113">
            <a:extLst>
              <a:ext uri="{FF2B5EF4-FFF2-40B4-BE49-F238E27FC236}">
                <a16:creationId xmlns:a16="http://schemas.microsoft.com/office/drawing/2014/main" id="{68062DC9-6697-4CA0-95B7-440242A27C93}"/>
              </a:ext>
            </a:extLst>
          </p:cNvPr>
          <p:cNvCxnSpPr>
            <a:cxnSpLocks/>
          </p:cNvCxnSpPr>
          <p:nvPr/>
        </p:nvCxnSpPr>
        <p:spPr>
          <a:xfrm flipV="1">
            <a:off x="6627470" y="4155517"/>
            <a:ext cx="1555116" cy="653729"/>
          </a:xfrm>
          <a:prstGeom prst="bentConnector3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>
            <a:extLst>
              <a:ext uri="{FF2B5EF4-FFF2-40B4-BE49-F238E27FC236}">
                <a16:creationId xmlns:a16="http://schemas.microsoft.com/office/drawing/2014/main" id="{478FFDAF-FB1E-44B4-8867-6250C883245A}"/>
              </a:ext>
            </a:extLst>
          </p:cNvPr>
          <p:cNvCxnSpPr/>
          <p:nvPr/>
        </p:nvCxnSpPr>
        <p:spPr>
          <a:xfrm>
            <a:off x="8340937" y="3933825"/>
            <a:ext cx="0" cy="221692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49469F71-B026-46B6-9904-C061AAC364CA}"/>
              </a:ext>
            </a:extLst>
          </p:cNvPr>
          <p:cNvCxnSpPr>
            <a:cxnSpLocks/>
          </p:cNvCxnSpPr>
          <p:nvPr/>
        </p:nvCxnSpPr>
        <p:spPr>
          <a:xfrm>
            <a:off x="8169487" y="3933825"/>
            <a:ext cx="171450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DD6A2319-4D11-42CF-956A-65C6FDC48192}"/>
              </a:ext>
            </a:extLst>
          </p:cNvPr>
          <p:cNvCxnSpPr>
            <a:cxnSpLocks/>
          </p:cNvCxnSpPr>
          <p:nvPr/>
        </p:nvCxnSpPr>
        <p:spPr>
          <a:xfrm>
            <a:off x="8182586" y="4155517"/>
            <a:ext cx="171450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9CDEC423-56E6-4ECC-8151-CDDE6285A4DC}"/>
              </a:ext>
            </a:extLst>
          </p:cNvPr>
          <p:cNvCxnSpPr>
            <a:cxnSpLocks/>
          </p:cNvCxnSpPr>
          <p:nvPr/>
        </p:nvCxnSpPr>
        <p:spPr>
          <a:xfrm>
            <a:off x="5968681" y="4805513"/>
            <a:ext cx="650107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249279A5-E8D6-41CD-946F-3A48151A0BA0}"/>
              </a:ext>
            </a:extLst>
          </p:cNvPr>
          <p:cNvCxnSpPr>
            <a:cxnSpLocks/>
          </p:cNvCxnSpPr>
          <p:nvPr/>
        </p:nvCxnSpPr>
        <p:spPr>
          <a:xfrm>
            <a:off x="5968681" y="3878504"/>
            <a:ext cx="0" cy="93971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B52D2711-CAFD-48BE-A1E6-4ADCF38EFFFD}"/>
              </a:ext>
            </a:extLst>
          </p:cNvPr>
          <p:cNvCxnSpPr>
            <a:cxnSpLocks/>
          </p:cNvCxnSpPr>
          <p:nvPr/>
        </p:nvCxnSpPr>
        <p:spPr>
          <a:xfrm>
            <a:off x="6121037" y="3878504"/>
            <a:ext cx="0" cy="701149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76747103-081C-4584-9926-8156D22CB5E7}"/>
              </a:ext>
            </a:extLst>
          </p:cNvPr>
          <p:cNvCxnSpPr>
            <a:cxnSpLocks/>
          </p:cNvCxnSpPr>
          <p:nvPr/>
        </p:nvCxnSpPr>
        <p:spPr>
          <a:xfrm>
            <a:off x="6115351" y="4570128"/>
            <a:ext cx="110824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>
            <a:extLst>
              <a:ext uri="{FF2B5EF4-FFF2-40B4-BE49-F238E27FC236}">
                <a16:creationId xmlns:a16="http://schemas.microsoft.com/office/drawing/2014/main" id="{0E4A3C39-8523-4A46-87BD-F343F2FEC6E3}"/>
              </a:ext>
            </a:extLst>
          </p:cNvPr>
          <p:cNvCxnSpPr>
            <a:cxnSpLocks/>
          </p:cNvCxnSpPr>
          <p:nvPr/>
        </p:nvCxnSpPr>
        <p:spPr>
          <a:xfrm>
            <a:off x="5960474" y="3879807"/>
            <a:ext cx="154877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ZoneTexte 131">
            <a:extLst>
              <a:ext uri="{FF2B5EF4-FFF2-40B4-BE49-F238E27FC236}">
                <a16:creationId xmlns:a16="http://schemas.microsoft.com/office/drawing/2014/main" id="{327EA83A-0E0A-4853-BB31-11710711F83D}"/>
              </a:ext>
            </a:extLst>
          </p:cNvPr>
          <p:cNvSpPr txBox="1"/>
          <p:nvPr/>
        </p:nvSpPr>
        <p:spPr>
          <a:xfrm>
            <a:off x="7313161" y="3663457"/>
            <a:ext cx="856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/>
              <a:t>Cable RJ11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04B89F92-7255-45B7-A10C-661FDDA4EDDB}"/>
              </a:ext>
            </a:extLst>
          </p:cNvPr>
          <p:cNvSpPr/>
          <p:nvPr/>
        </p:nvSpPr>
        <p:spPr>
          <a:xfrm>
            <a:off x="9877260" y="3812381"/>
            <a:ext cx="235909" cy="4548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0B3D18EF-5053-4BB8-90C0-2BB9DCF290D9}"/>
              </a:ext>
            </a:extLst>
          </p:cNvPr>
          <p:cNvCxnSpPr>
            <a:cxnSpLocks/>
          </p:cNvCxnSpPr>
          <p:nvPr/>
        </p:nvCxnSpPr>
        <p:spPr>
          <a:xfrm flipH="1">
            <a:off x="9946956" y="3954500"/>
            <a:ext cx="47844" cy="1829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ZoneTexte 76">
            <a:extLst>
              <a:ext uri="{FF2B5EF4-FFF2-40B4-BE49-F238E27FC236}">
                <a16:creationId xmlns:a16="http://schemas.microsoft.com/office/drawing/2014/main" id="{44A17452-D056-42EC-A598-76AF179630AD}"/>
              </a:ext>
            </a:extLst>
          </p:cNvPr>
          <p:cNvSpPr txBox="1"/>
          <p:nvPr/>
        </p:nvSpPr>
        <p:spPr>
          <a:xfrm>
            <a:off x="11652188" y="64031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67581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28A5370-27C5-4A3F-98D7-D74D075851FE}"/>
              </a:ext>
            </a:extLst>
          </p:cNvPr>
          <p:cNvSpPr txBox="1"/>
          <p:nvPr/>
        </p:nvSpPr>
        <p:spPr>
          <a:xfrm>
            <a:off x="3813920" y="465793"/>
            <a:ext cx="43555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Solutions trouvées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5143EC5-EF8B-4615-B050-3E12BF28AC28}"/>
              </a:ext>
            </a:extLst>
          </p:cNvPr>
          <p:cNvSpPr txBox="1"/>
          <p:nvPr/>
        </p:nvSpPr>
        <p:spPr>
          <a:xfrm>
            <a:off x="4329183" y="1235234"/>
            <a:ext cx="3317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Partie 1 : Pluviomètre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24E3955-7EAD-4921-9442-183E47E88E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15" y="1758454"/>
            <a:ext cx="5318890" cy="4702358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C3C6AF8F-8459-4C8D-B9BC-F6ECED2A97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005" y="1758454"/>
            <a:ext cx="6344535" cy="3210373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89B23C60-C5A7-41BE-8CA9-99AA8CB7EC65}"/>
              </a:ext>
            </a:extLst>
          </p:cNvPr>
          <p:cNvSpPr txBox="1"/>
          <p:nvPr/>
        </p:nvSpPr>
        <p:spPr>
          <a:xfrm>
            <a:off x="11652188" y="64031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76365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28A5370-27C5-4A3F-98D7-D74D075851FE}"/>
              </a:ext>
            </a:extLst>
          </p:cNvPr>
          <p:cNvSpPr txBox="1"/>
          <p:nvPr/>
        </p:nvSpPr>
        <p:spPr>
          <a:xfrm>
            <a:off x="3813920" y="465793"/>
            <a:ext cx="43555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Solutions trouvées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5143EC5-EF8B-4615-B050-3E12BF28AC28}"/>
              </a:ext>
            </a:extLst>
          </p:cNvPr>
          <p:cNvSpPr txBox="1"/>
          <p:nvPr/>
        </p:nvSpPr>
        <p:spPr>
          <a:xfrm>
            <a:off x="4329183" y="1235234"/>
            <a:ext cx="3317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Partie 1 : Pluviomètre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64A4A437-5514-43A4-BCED-F55AC2A9F1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934" y="1767054"/>
            <a:ext cx="6306430" cy="397247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6052F192-2A2D-4163-BA92-D3F36681BC0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1203"/>
          <a:stretch/>
        </p:blipFill>
        <p:spPr>
          <a:xfrm>
            <a:off x="83295" y="1753043"/>
            <a:ext cx="5607640" cy="4000500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205183DA-3DF0-4DE1-9209-2C71ECD6B174}"/>
              </a:ext>
            </a:extLst>
          </p:cNvPr>
          <p:cNvSpPr txBox="1"/>
          <p:nvPr/>
        </p:nvSpPr>
        <p:spPr>
          <a:xfrm>
            <a:off x="11652188" y="64031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40504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28A5370-27C5-4A3F-98D7-D74D075851FE}"/>
              </a:ext>
            </a:extLst>
          </p:cNvPr>
          <p:cNvSpPr txBox="1"/>
          <p:nvPr/>
        </p:nvSpPr>
        <p:spPr>
          <a:xfrm>
            <a:off x="3813920" y="465793"/>
            <a:ext cx="43555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Solutions trouvées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5143EC5-EF8B-4615-B050-3E12BF28AC28}"/>
              </a:ext>
            </a:extLst>
          </p:cNvPr>
          <p:cNvSpPr txBox="1"/>
          <p:nvPr/>
        </p:nvSpPr>
        <p:spPr>
          <a:xfrm>
            <a:off x="3951615" y="1235234"/>
            <a:ext cx="4072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Partie 2 : Base de données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7D6BC20-7C31-4D81-98DC-303F80A6A6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306" t="6029" r="18060" b="17979"/>
          <a:stretch/>
        </p:blipFill>
        <p:spPr>
          <a:xfrm>
            <a:off x="1536486" y="1890976"/>
            <a:ext cx="8902952" cy="4633753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E4F8A88D-5DC0-4003-9689-E84D002EAE20}"/>
              </a:ext>
            </a:extLst>
          </p:cNvPr>
          <p:cNvSpPr txBox="1"/>
          <p:nvPr/>
        </p:nvSpPr>
        <p:spPr>
          <a:xfrm>
            <a:off x="11652188" y="64031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44246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28A5370-27C5-4A3F-98D7-D74D075851FE}"/>
              </a:ext>
            </a:extLst>
          </p:cNvPr>
          <p:cNvSpPr txBox="1"/>
          <p:nvPr/>
        </p:nvSpPr>
        <p:spPr>
          <a:xfrm>
            <a:off x="3813920" y="465793"/>
            <a:ext cx="43555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Solutions trouvées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5143EC5-EF8B-4615-B050-3E12BF28AC28}"/>
              </a:ext>
            </a:extLst>
          </p:cNvPr>
          <p:cNvSpPr txBox="1"/>
          <p:nvPr/>
        </p:nvSpPr>
        <p:spPr>
          <a:xfrm>
            <a:off x="3752833" y="1220751"/>
            <a:ext cx="4470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Partie 3 : Application Android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711036A-0A17-434D-B17B-5AEE7EC5B4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46" y="2870404"/>
            <a:ext cx="2116602" cy="211660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A6EB8A7-677C-4D40-8F5E-4160833980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332" y="5679915"/>
            <a:ext cx="433522" cy="43352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67B51B4-8C94-4013-BC60-AA89A0514D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573222" y="3339181"/>
            <a:ext cx="1179048" cy="1179048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D417BDAE-8293-46B5-97B6-A44110322F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0052" y="2174251"/>
            <a:ext cx="7263763" cy="350890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8D634A0-DF16-41F9-912F-DD12393BFB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923" y="5679915"/>
            <a:ext cx="973162" cy="673104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70CA92FB-2BCA-48BD-A261-FF4AF69817BA}"/>
              </a:ext>
            </a:extLst>
          </p:cNvPr>
          <p:cNvSpPr txBox="1"/>
          <p:nvPr/>
        </p:nvSpPr>
        <p:spPr>
          <a:xfrm>
            <a:off x="11652188" y="64031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5819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4814667" y="470674"/>
            <a:ext cx="25626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Sommaire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65AF92C-6CD8-4FE8-BEDE-91640A0D1ED5}"/>
              </a:ext>
            </a:extLst>
          </p:cNvPr>
          <p:cNvSpPr txBox="1"/>
          <p:nvPr/>
        </p:nvSpPr>
        <p:spPr>
          <a:xfrm>
            <a:off x="1299735" y="2644170"/>
            <a:ext cx="4796264" cy="156966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Synoptique du projet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Rôle des étudiants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Planification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Cahier de recette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BE683773-8164-4102-83C0-7651FB158A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011" y="2194956"/>
            <a:ext cx="4436949" cy="356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755944AD-0FDA-4AA3-9F94-4E3DB7E41F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7" t="2720" r="7068" b="5012"/>
          <a:stretch/>
        </p:blipFill>
        <p:spPr>
          <a:xfrm>
            <a:off x="1771162" y="967351"/>
            <a:ext cx="8433602" cy="5872848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E23FD65B-6D00-45BD-BB88-C9634AF8B052}"/>
              </a:ext>
            </a:extLst>
          </p:cNvPr>
          <p:cNvSpPr txBox="1"/>
          <p:nvPr/>
        </p:nvSpPr>
        <p:spPr>
          <a:xfrm>
            <a:off x="11652188" y="64031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7811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784961" y="469751"/>
            <a:ext cx="44134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B77CB88B-46B3-478B-98A1-B80D351A58F7}"/>
              </a:ext>
            </a:extLst>
          </p:cNvPr>
          <p:cNvGrpSpPr/>
          <p:nvPr/>
        </p:nvGrpSpPr>
        <p:grpSpPr>
          <a:xfrm>
            <a:off x="1364888" y="4492634"/>
            <a:ext cx="3931515" cy="1200329"/>
            <a:chOff x="636652" y="4577566"/>
            <a:chExt cx="3931515" cy="1200329"/>
          </a:xfrm>
        </p:grpSpPr>
        <p:pic>
          <p:nvPicPr>
            <p:cNvPr id="11" name="Graphique 10" descr="Homme">
              <a:extLst>
                <a:ext uri="{FF2B5EF4-FFF2-40B4-BE49-F238E27FC236}">
                  <a16:creationId xmlns:a16="http://schemas.microsoft.com/office/drawing/2014/main" id="{3D1F2BD8-2A52-4A51-B903-B49EC1DF0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6652" y="4577566"/>
              <a:ext cx="914400" cy="914400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863FAC4E-CD11-44F8-9555-8D34A7409E4A}"/>
                </a:ext>
              </a:extLst>
            </p:cNvPr>
            <p:cNvSpPr txBox="1"/>
            <p:nvPr/>
          </p:nvSpPr>
          <p:spPr>
            <a:xfrm>
              <a:off x="1546425" y="4577566"/>
              <a:ext cx="203953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u="sng" dirty="0"/>
                <a:t>Etudiant 2 :</a:t>
              </a:r>
              <a:r>
                <a:rPr lang="fr-FR" dirty="0"/>
                <a:t> Willy </a:t>
              </a:r>
            </a:p>
            <a:p>
              <a:pPr marL="285750" indent="-285750">
                <a:buFontTx/>
                <a:buChar char="-"/>
              </a:pPr>
              <a:r>
                <a:rPr lang="fr-FR" i="1" dirty="0"/>
                <a:t>Partie Web avec </a:t>
              </a:r>
              <a:r>
                <a:rPr lang="fr-FR" i="1" dirty="0" err="1"/>
                <a:t>Netbeans</a:t>
              </a:r>
              <a:endParaRPr lang="fr-FR" i="1" dirty="0"/>
            </a:p>
            <a:p>
              <a:pPr marL="285750" indent="-285750">
                <a:buFontTx/>
                <a:buChar char="-"/>
              </a:pPr>
              <a:r>
                <a:rPr lang="fr-FR" i="1" dirty="0" err="1"/>
                <a:t>Solarimètre</a:t>
              </a:r>
              <a:endParaRPr lang="fr-FR" i="1" dirty="0"/>
            </a:p>
          </p:txBody>
        </p:sp>
        <p:pic>
          <p:nvPicPr>
            <p:cNvPr id="27" name="Image 26" descr="Une image contenant moniteur, intérieur, assis, équipement électronique&#10;&#10;Description générée avec un niveau de confiance élevé">
              <a:extLst>
                <a:ext uri="{FF2B5EF4-FFF2-40B4-BE49-F238E27FC236}">
                  <a16:creationId xmlns:a16="http://schemas.microsoft.com/office/drawing/2014/main" id="{B6EC8198-D126-44D7-8F4B-D3D9110D7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2659" y="4615388"/>
              <a:ext cx="885508" cy="885508"/>
            </a:xfrm>
            <a:prstGeom prst="rect">
              <a:avLst/>
            </a:prstGeom>
          </p:spPr>
        </p:pic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D3D8E2A0-F89B-4857-9684-6A77D761EF63}"/>
              </a:ext>
            </a:extLst>
          </p:cNvPr>
          <p:cNvGrpSpPr/>
          <p:nvPr/>
        </p:nvGrpSpPr>
        <p:grpSpPr>
          <a:xfrm>
            <a:off x="6768092" y="4349669"/>
            <a:ext cx="4025405" cy="1477328"/>
            <a:chOff x="6433444" y="4457977"/>
            <a:chExt cx="4025405" cy="1477328"/>
          </a:xfrm>
        </p:grpSpPr>
        <p:pic>
          <p:nvPicPr>
            <p:cNvPr id="13" name="Graphique 12" descr="Homme">
              <a:extLst>
                <a:ext uri="{FF2B5EF4-FFF2-40B4-BE49-F238E27FC236}">
                  <a16:creationId xmlns:a16="http://schemas.microsoft.com/office/drawing/2014/main" id="{496E86E9-0365-4241-B0E0-3139B1B41D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33444" y="4577566"/>
              <a:ext cx="914400" cy="914400"/>
            </a:xfrm>
            <a:prstGeom prst="rect">
              <a:avLst/>
            </a:prstGeom>
          </p:spPr>
        </p:pic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6832ED2D-AB77-4E11-94A7-1ABB51FE6ACA}"/>
                </a:ext>
              </a:extLst>
            </p:cNvPr>
            <p:cNvSpPr txBox="1"/>
            <p:nvPr/>
          </p:nvSpPr>
          <p:spPr>
            <a:xfrm>
              <a:off x="7347843" y="4457977"/>
              <a:ext cx="222399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u="sng" dirty="0"/>
                <a:t>Etudiant 4 :</a:t>
              </a:r>
              <a:r>
                <a:rPr lang="fr-FR" dirty="0"/>
                <a:t> Dylan</a:t>
              </a:r>
            </a:p>
            <a:p>
              <a:pPr marL="285750" indent="-285750">
                <a:buFontTx/>
                <a:buChar char="-"/>
              </a:pPr>
              <a:r>
                <a:rPr lang="fr-FR" i="1" dirty="0"/>
                <a:t>Partie Application </a:t>
              </a:r>
              <a:r>
                <a:rPr lang="fr-FR" i="1" dirty="0" err="1"/>
                <a:t>android</a:t>
              </a:r>
              <a:r>
                <a:rPr lang="fr-FR" i="1" dirty="0"/>
                <a:t> avec Android studio</a:t>
              </a:r>
            </a:p>
            <a:p>
              <a:pPr marL="285750" indent="-285750">
                <a:buFontTx/>
                <a:buChar char="-"/>
              </a:pPr>
              <a:r>
                <a:rPr lang="fr-FR" i="1" dirty="0"/>
                <a:t>Pluviomètre</a:t>
              </a:r>
            </a:p>
          </p:txBody>
        </p:sp>
        <p:pic>
          <p:nvPicPr>
            <p:cNvPr id="29" name="Image 28">
              <a:extLst>
                <a:ext uri="{FF2B5EF4-FFF2-40B4-BE49-F238E27FC236}">
                  <a16:creationId xmlns:a16="http://schemas.microsoft.com/office/drawing/2014/main" id="{A30184B6-9240-4D20-B2A0-857E1B72D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3203" y="4700318"/>
              <a:ext cx="715646" cy="715646"/>
            </a:xfrm>
            <a:prstGeom prst="rect">
              <a:avLst/>
            </a:prstGeom>
          </p:spPr>
        </p:pic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99476641-8F11-4C86-87BC-B7ABA8312DF2}"/>
              </a:ext>
            </a:extLst>
          </p:cNvPr>
          <p:cNvGrpSpPr/>
          <p:nvPr/>
        </p:nvGrpSpPr>
        <p:grpSpPr>
          <a:xfrm>
            <a:off x="1364888" y="2596665"/>
            <a:ext cx="3775957" cy="1200329"/>
            <a:chOff x="636652" y="2871088"/>
            <a:chExt cx="3775957" cy="1200329"/>
          </a:xfrm>
        </p:grpSpPr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DCCD1615-1755-47F7-AF0B-75E932931245}"/>
                </a:ext>
              </a:extLst>
            </p:cNvPr>
            <p:cNvSpPr txBox="1"/>
            <p:nvPr/>
          </p:nvSpPr>
          <p:spPr>
            <a:xfrm>
              <a:off x="1551052" y="2871088"/>
              <a:ext cx="20349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u="sng" dirty="0"/>
                <a:t>Etudiant 1 :</a:t>
              </a:r>
              <a:r>
                <a:rPr lang="fr-FR" dirty="0"/>
                <a:t> Steven</a:t>
              </a:r>
            </a:p>
            <a:p>
              <a:pPr marL="285750" indent="-285750">
                <a:buFontTx/>
                <a:buChar char="-"/>
              </a:pPr>
              <a:r>
                <a:rPr lang="fr-FR" i="1" dirty="0"/>
                <a:t>Partie </a:t>
              </a:r>
              <a:r>
                <a:rPr lang="fr-FR" i="1" dirty="0" err="1"/>
                <a:t>Rapsberry</a:t>
              </a:r>
              <a:r>
                <a:rPr lang="fr-FR" i="1" dirty="0"/>
                <a:t> acquisition</a:t>
              </a:r>
            </a:p>
            <a:p>
              <a:pPr marL="285750" indent="-285750">
                <a:buFontTx/>
                <a:buChar char="-"/>
              </a:pPr>
              <a:r>
                <a:rPr lang="fr-FR" i="1" dirty="0"/>
                <a:t>Anémomètre</a:t>
              </a:r>
            </a:p>
          </p:txBody>
        </p:sp>
        <p:pic>
          <p:nvPicPr>
            <p:cNvPr id="5" name="Graphique 4" descr="Homme">
              <a:extLst>
                <a:ext uri="{FF2B5EF4-FFF2-40B4-BE49-F238E27FC236}">
                  <a16:creationId xmlns:a16="http://schemas.microsoft.com/office/drawing/2014/main" id="{5D686FEC-E0C7-47CC-8656-80B2ECA6A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6652" y="2884326"/>
              <a:ext cx="914400" cy="914400"/>
            </a:xfrm>
            <a:prstGeom prst="rect">
              <a:avLst/>
            </a:prstGeom>
          </p:spPr>
        </p:pic>
        <p:pic>
          <p:nvPicPr>
            <p:cNvPr id="31" name="Image 30">
              <a:extLst>
                <a:ext uri="{FF2B5EF4-FFF2-40B4-BE49-F238E27FC236}">
                  <a16:creationId xmlns:a16="http://schemas.microsoft.com/office/drawing/2014/main" id="{61AE4316-C586-49EC-B2DB-6F52702C8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2659" y="2977890"/>
              <a:ext cx="729950" cy="729950"/>
            </a:xfrm>
            <a:prstGeom prst="rect">
              <a:avLst/>
            </a:prstGeom>
          </p:spPr>
        </p:pic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C1AFFCC2-FB4C-484C-99E7-FFC5872CB1B7}"/>
              </a:ext>
            </a:extLst>
          </p:cNvPr>
          <p:cNvGrpSpPr/>
          <p:nvPr/>
        </p:nvGrpSpPr>
        <p:grpSpPr>
          <a:xfrm>
            <a:off x="6773198" y="2596665"/>
            <a:ext cx="4025405" cy="1200329"/>
            <a:chOff x="6433444" y="2871088"/>
            <a:chExt cx="4025405" cy="1200329"/>
          </a:xfrm>
        </p:grpSpPr>
        <p:pic>
          <p:nvPicPr>
            <p:cNvPr id="7" name="Graphique 6" descr="Homme">
              <a:extLst>
                <a:ext uri="{FF2B5EF4-FFF2-40B4-BE49-F238E27FC236}">
                  <a16:creationId xmlns:a16="http://schemas.microsoft.com/office/drawing/2014/main" id="{3F1DAEDE-C978-4A30-ADE4-E1C09F165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33444" y="2875396"/>
              <a:ext cx="914400" cy="914400"/>
            </a:xfrm>
            <a:prstGeom prst="rect">
              <a:avLst/>
            </a:prstGeom>
          </p:spPr>
        </p:pic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7FF94F4B-10E1-4E4D-AD68-D90A8EAAB109}"/>
                </a:ext>
              </a:extLst>
            </p:cNvPr>
            <p:cNvSpPr txBox="1"/>
            <p:nvPr/>
          </p:nvSpPr>
          <p:spPr>
            <a:xfrm>
              <a:off x="7347844" y="2871088"/>
              <a:ext cx="20349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u="sng" dirty="0"/>
                <a:t>Etudiant 3 :</a:t>
              </a:r>
              <a:r>
                <a:rPr lang="fr-FR" dirty="0"/>
                <a:t> Samuel</a:t>
              </a:r>
            </a:p>
            <a:p>
              <a:pPr marL="285750" indent="-285750">
                <a:buFontTx/>
                <a:buChar char="-"/>
              </a:pPr>
              <a:r>
                <a:rPr lang="fr-FR" i="1" dirty="0"/>
                <a:t>Partie BDD</a:t>
              </a:r>
            </a:p>
            <a:p>
              <a:pPr marL="285750" indent="-285750">
                <a:buFontTx/>
                <a:buChar char="-"/>
              </a:pPr>
              <a:r>
                <a:rPr lang="fr-FR" i="1" dirty="0"/>
                <a:t>Capteur de température</a:t>
              </a:r>
            </a:p>
          </p:txBody>
        </p:sp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73EEA239-206F-481C-B216-8B7BC114274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3203" y="3002750"/>
              <a:ext cx="715646" cy="715646"/>
            </a:xfrm>
            <a:prstGeom prst="rect">
              <a:avLst/>
            </a:prstGeom>
          </p:spPr>
        </p:pic>
      </p:grpSp>
      <p:sp>
        <p:nvSpPr>
          <p:cNvPr id="30" name="ZoneTexte 29">
            <a:extLst>
              <a:ext uri="{FF2B5EF4-FFF2-40B4-BE49-F238E27FC236}">
                <a16:creationId xmlns:a16="http://schemas.microsoft.com/office/drawing/2014/main" id="{400E289B-43C4-46C5-A207-1285D91E4D95}"/>
              </a:ext>
            </a:extLst>
          </p:cNvPr>
          <p:cNvSpPr txBox="1"/>
          <p:nvPr/>
        </p:nvSpPr>
        <p:spPr>
          <a:xfrm>
            <a:off x="11652188" y="64031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6F856B2B-03F4-4FE3-A57C-C9CAAF971B24}"/>
              </a:ext>
            </a:extLst>
          </p:cNvPr>
          <p:cNvSpPr txBox="1"/>
          <p:nvPr/>
        </p:nvSpPr>
        <p:spPr>
          <a:xfrm>
            <a:off x="4525333" y="450398"/>
            <a:ext cx="31340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Planification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77B50FE-AFC9-4F2E-AD35-CB27102BA0F4}"/>
              </a:ext>
            </a:extLst>
          </p:cNvPr>
          <p:cNvSpPr txBox="1"/>
          <p:nvPr/>
        </p:nvSpPr>
        <p:spPr>
          <a:xfrm>
            <a:off x="11652188" y="64031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1A9A08D-1EBB-4D0D-9758-913AB11C68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041" y="2549022"/>
            <a:ext cx="1759956" cy="175995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60665CE-B0A8-4C56-8A05-4B16B8CF4549}"/>
              </a:ext>
            </a:extLst>
          </p:cNvPr>
          <p:cNvSpPr txBox="1"/>
          <p:nvPr/>
        </p:nvSpPr>
        <p:spPr>
          <a:xfrm>
            <a:off x="1803438" y="468560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Github</a:t>
            </a:r>
            <a:endParaRPr lang="fr-FR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D09D8C76-82E9-4A3F-BBC9-35D209B8C6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017" y="2551215"/>
            <a:ext cx="3708687" cy="1757763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24E37072-86E2-4863-B864-D93017900FC1}"/>
              </a:ext>
            </a:extLst>
          </p:cNvPr>
          <p:cNvSpPr txBox="1"/>
          <p:nvPr/>
        </p:nvSpPr>
        <p:spPr>
          <a:xfrm>
            <a:off x="5491330" y="4685601"/>
            <a:ext cx="120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MS Project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D98540ED-07D8-460A-A114-EEF979FDC7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3003" y="2549022"/>
            <a:ext cx="1759956" cy="1759956"/>
          </a:xfrm>
          <a:prstGeom prst="rect">
            <a:avLst/>
          </a:prstGeom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7ABCBCA5-1899-4552-B9EE-DC8E52A00D25}"/>
              </a:ext>
            </a:extLst>
          </p:cNvPr>
          <p:cNvSpPr txBox="1"/>
          <p:nvPr/>
        </p:nvSpPr>
        <p:spPr>
          <a:xfrm>
            <a:off x="9419851" y="4688700"/>
            <a:ext cx="1086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Bloc-note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270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E8762E70-88D2-4566-9A54-94377E9A9CC8}"/>
              </a:ext>
            </a:extLst>
          </p:cNvPr>
          <p:cNvSpPr txBox="1"/>
          <p:nvPr/>
        </p:nvSpPr>
        <p:spPr>
          <a:xfrm>
            <a:off x="3566824" y="471562"/>
            <a:ext cx="51281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classe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5DD8334-5792-484E-A2BF-5679875DF4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287" y="1341581"/>
            <a:ext cx="9189213" cy="5516419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42387210-6B43-406B-9FDD-99ED00EF492F}"/>
              </a:ext>
            </a:extLst>
          </p:cNvPr>
          <p:cNvSpPr txBox="1"/>
          <p:nvPr/>
        </p:nvSpPr>
        <p:spPr>
          <a:xfrm>
            <a:off x="11652188" y="64031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58619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27396238-7A76-4B8F-981D-280A71EC12F4}"/>
              </a:ext>
            </a:extLst>
          </p:cNvPr>
          <p:cNvSpPr txBox="1"/>
          <p:nvPr/>
        </p:nvSpPr>
        <p:spPr>
          <a:xfrm>
            <a:off x="3573077" y="459490"/>
            <a:ext cx="4837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bloc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E60C251-29D0-4848-8D5B-5DB9F0C6EC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495" y="1228931"/>
            <a:ext cx="6658935" cy="5269717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58FF0A82-32A5-4BE3-9C7C-49DA19899A1D}"/>
              </a:ext>
            </a:extLst>
          </p:cNvPr>
          <p:cNvSpPr txBox="1"/>
          <p:nvPr/>
        </p:nvSpPr>
        <p:spPr>
          <a:xfrm>
            <a:off x="11652188" y="64031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09337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019E5183-3507-4DC9-B021-75F1BA1CA190}"/>
              </a:ext>
            </a:extLst>
          </p:cNvPr>
          <p:cNvSpPr txBox="1"/>
          <p:nvPr/>
        </p:nvSpPr>
        <p:spPr>
          <a:xfrm>
            <a:off x="3580819" y="449902"/>
            <a:ext cx="48217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Analyse du matériel</a:t>
            </a:r>
          </a:p>
        </p:txBody>
      </p:sp>
      <p:pic>
        <p:nvPicPr>
          <p:cNvPr id="24" name="Image 2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4CD3177C-CB9C-4C0D-8079-4AA644CE5E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1551166"/>
            <a:ext cx="715646" cy="715646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C013474F-1EDC-4B3D-B268-4E855F63F7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721" y="2775046"/>
            <a:ext cx="625703" cy="625703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57519E8A-918A-4B7A-A373-A121BE04A1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369" y="3741299"/>
            <a:ext cx="700821" cy="700821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0875E027-F508-4529-A577-BAE6AA73B2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140" y="2653833"/>
            <a:ext cx="746916" cy="74691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A56240B-CEBA-4842-83FC-DA1952EEB7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429" y="1551166"/>
            <a:ext cx="780337" cy="78033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6F21E2AC-5013-4E14-AA1E-CF440C8AF6D5}"/>
              </a:ext>
            </a:extLst>
          </p:cNvPr>
          <p:cNvSpPr txBox="1"/>
          <p:nvPr/>
        </p:nvSpPr>
        <p:spPr>
          <a:xfrm>
            <a:off x="1886350" y="1551166"/>
            <a:ext cx="3248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Mesure en W/m²</a:t>
            </a:r>
          </a:p>
          <a:p>
            <a:r>
              <a:rPr lang="fr-FR" dirty="0"/>
              <a:t>Utilisation de la boucle 4-20 mA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684707A-FE8B-409E-8A18-EC748AA22A1D}"/>
              </a:ext>
            </a:extLst>
          </p:cNvPr>
          <p:cNvSpPr txBox="1"/>
          <p:nvPr/>
        </p:nvSpPr>
        <p:spPr>
          <a:xfrm>
            <a:off x="7268109" y="3785878"/>
            <a:ext cx="3218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Mesure en °C</a:t>
            </a:r>
          </a:p>
          <a:p>
            <a:r>
              <a:rPr lang="fr-FR" dirty="0"/>
              <a:t>Utilisation de la boucle 4-20 mA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40B891D-AA45-4E59-AC5F-D2EA371A7D66}"/>
              </a:ext>
            </a:extLst>
          </p:cNvPr>
          <p:cNvSpPr txBox="1"/>
          <p:nvPr/>
        </p:nvSpPr>
        <p:spPr>
          <a:xfrm>
            <a:off x="1886350" y="2778176"/>
            <a:ext cx="318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Pulsation tous les 0,2mm d’eau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E83B889-DF63-4B4C-A6D7-7A1F026B19F2}"/>
              </a:ext>
            </a:extLst>
          </p:cNvPr>
          <p:cNvSpPr txBox="1"/>
          <p:nvPr/>
        </p:nvSpPr>
        <p:spPr>
          <a:xfrm>
            <a:off x="1886350" y="5421031"/>
            <a:ext cx="3742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du bus CAN pour convertir la tension en code puis en direction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D520D9-CAD2-4881-B369-D691693E0F68}"/>
              </a:ext>
            </a:extLst>
          </p:cNvPr>
          <p:cNvSpPr txBox="1"/>
          <p:nvPr/>
        </p:nvSpPr>
        <p:spPr>
          <a:xfrm>
            <a:off x="7262025" y="1517948"/>
            <a:ext cx="4372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des ports analogiques et digitales pour connecter les différents capteurs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A4EBD6C-A43E-4361-8AA6-C03894AB84A7}"/>
              </a:ext>
            </a:extLst>
          </p:cNvPr>
          <p:cNvSpPr txBox="1"/>
          <p:nvPr/>
        </p:nvSpPr>
        <p:spPr>
          <a:xfrm>
            <a:off x="7262025" y="2651913"/>
            <a:ext cx="4391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de la Raspberry pour la connexion a l'Arduino puis a la base de données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6A1CE2C4-95A0-49AE-86F2-2CDF5D1FD2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24" y="5421031"/>
            <a:ext cx="650296" cy="650296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DE5B6D72-9D52-4068-9B4C-E67F54E7F138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52" b="8552"/>
          <a:stretch/>
        </p:blipFill>
        <p:spPr>
          <a:xfrm>
            <a:off x="964343" y="3908984"/>
            <a:ext cx="924460" cy="1003812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1FDBFBAA-9A98-470A-815D-19D14501FB00}"/>
              </a:ext>
            </a:extLst>
          </p:cNvPr>
          <p:cNvSpPr txBox="1"/>
          <p:nvPr/>
        </p:nvSpPr>
        <p:spPr>
          <a:xfrm>
            <a:off x="1888803" y="3907044"/>
            <a:ext cx="2998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1600 tours par heure = 1km/h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A5F4C0F2-57F5-43B2-B966-2BEBE8AD0ADB}"/>
              </a:ext>
            </a:extLst>
          </p:cNvPr>
          <p:cNvSpPr txBox="1"/>
          <p:nvPr/>
        </p:nvSpPr>
        <p:spPr>
          <a:xfrm>
            <a:off x="11652188" y="64031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18348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28A5370-27C5-4A3F-98D7-D74D075851FE}"/>
              </a:ext>
            </a:extLst>
          </p:cNvPr>
          <p:cNvSpPr txBox="1"/>
          <p:nvPr/>
        </p:nvSpPr>
        <p:spPr>
          <a:xfrm>
            <a:off x="3813920" y="465793"/>
            <a:ext cx="43555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Solutions trouvées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5143EC5-EF8B-4615-B050-3E12BF28AC28}"/>
              </a:ext>
            </a:extLst>
          </p:cNvPr>
          <p:cNvSpPr txBox="1"/>
          <p:nvPr/>
        </p:nvSpPr>
        <p:spPr>
          <a:xfrm>
            <a:off x="4329183" y="1235234"/>
            <a:ext cx="3317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Partie 1 : Pluviomètre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8915E6B-B69C-4F8B-91DA-A07DD57B94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241" y="2203070"/>
            <a:ext cx="6369442" cy="3975558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6F74530D-995D-42B1-A93B-E5009ECC18A6}"/>
              </a:ext>
            </a:extLst>
          </p:cNvPr>
          <p:cNvSpPr txBox="1"/>
          <p:nvPr/>
        </p:nvSpPr>
        <p:spPr>
          <a:xfrm>
            <a:off x="11652188" y="64031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95737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</TotalTime>
  <Words>213</Words>
  <Application>Microsoft Office PowerPoint</Application>
  <PresentationFormat>Grand écran</PresentationFormat>
  <Paragraphs>72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Berlin Sans FB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Dylan CHESNOUARD</cp:lastModifiedBy>
  <cp:revision>91</cp:revision>
  <dcterms:created xsi:type="dcterms:W3CDTF">2018-01-23T14:54:35Z</dcterms:created>
  <dcterms:modified xsi:type="dcterms:W3CDTF">2018-05-22T13:07:06Z</dcterms:modified>
</cp:coreProperties>
</file>