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4" autoAdjust="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938268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6" y="94535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9F0112-58FA-410E-B454-94285C42B78B}"/>
              </a:ext>
            </a:extLst>
          </p:cNvPr>
          <p:cNvSpPr txBox="1"/>
          <p:nvPr/>
        </p:nvSpPr>
        <p:spPr>
          <a:xfrm>
            <a:off x="1698499" y="2465546"/>
            <a:ext cx="4475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Synoptique du projet</a:t>
            </a:r>
          </a:p>
          <a:p>
            <a:r>
              <a:rPr lang="fr-FR" sz="2400" dirty="0"/>
              <a:t>• Rôle des étudiants</a:t>
            </a:r>
          </a:p>
          <a:p>
            <a:r>
              <a:rPr lang="fr-FR" sz="2400" dirty="0"/>
              <a:t>• Planification</a:t>
            </a:r>
          </a:p>
          <a:p>
            <a:r>
              <a:rPr lang="fr-FR" sz="2400" dirty="0"/>
              <a:t>• Cahier de recette</a:t>
            </a:r>
          </a:p>
          <a:p>
            <a:r>
              <a:rPr lang="fr-FR" sz="2400" dirty="0"/>
              <a:t>• Plan de câblage </a:t>
            </a:r>
          </a:p>
          <a:p>
            <a:r>
              <a:rPr lang="fr-FR" sz="2400" dirty="0"/>
              <a:t>• Chaine de développement</a:t>
            </a:r>
          </a:p>
          <a:p>
            <a:r>
              <a:rPr lang="fr-FR" sz="2400" dirty="0"/>
              <a:t>•  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0740A6-9B84-4EE8-85B2-4B639FE59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93826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4F7C2D2-CAD8-4D46-B998-EC137FF6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8" y="1854996"/>
            <a:ext cx="7604243" cy="49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76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</a:t>
            </a:r>
            <a:r>
              <a:rPr lang="fr-FR" sz="1400" i="1" dirty="0" err="1">
                <a:latin typeface="+mj-lt"/>
              </a:rPr>
              <a:t>Rapsberry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mesures liés au vent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Définir périodicité du système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3" y="4445329"/>
            <a:ext cx="729950" cy="729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8" y="4345850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9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2" y="2756882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E300C-5B9E-46CD-8F02-DB2B81C56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2527094"/>
            <a:ext cx="811516" cy="81151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97B42E2-5F5B-458F-906E-0C34B5B8D0D5}"/>
              </a:ext>
            </a:extLst>
          </p:cNvPr>
          <p:cNvSpPr txBox="1"/>
          <p:nvPr/>
        </p:nvSpPr>
        <p:spPr>
          <a:xfrm>
            <a:off x="1535363" y="4355192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Evolution des données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intensité lumineuse</a:t>
            </a:r>
            <a:endParaRPr lang="fr-FR" dirty="0"/>
          </a:p>
          <a:p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BF22F9-DF11-45FB-95F0-E7620A43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4250326"/>
            <a:ext cx="811516" cy="81151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A89FF3-B47E-4E3A-AA1A-F6F8BE8EE86E}"/>
              </a:ext>
            </a:extLst>
          </p:cNvPr>
          <p:cNvSpPr txBox="1"/>
          <p:nvPr/>
        </p:nvSpPr>
        <p:spPr>
          <a:xfrm>
            <a:off x="7711058" y="2742578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Visualisation des données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température</a:t>
            </a:r>
            <a:endParaRPr lang="fr-FR" dirty="0"/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2D64D40-4F4B-4953-B737-FD79F9654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2637712"/>
            <a:ext cx="811516" cy="81151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FEE047-3FD8-4314-93BC-7C54E20B71B7}"/>
              </a:ext>
            </a:extLst>
          </p:cNvPr>
          <p:cNvSpPr txBox="1"/>
          <p:nvPr/>
        </p:nvSpPr>
        <p:spPr>
          <a:xfrm>
            <a:off x="7711058" y="4354846"/>
            <a:ext cx="277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Android</a:t>
            </a:r>
          </a:p>
          <a:p>
            <a:r>
              <a:rPr lang="fr-FR" sz="1400" i="1" dirty="0">
                <a:latin typeface="+mj-lt"/>
              </a:rPr>
              <a:t>          • Visualisation état de la serre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de l’hydrométrie</a:t>
            </a:r>
            <a:endParaRPr lang="fr-FR" dirty="0"/>
          </a:p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B0B581-527E-41FD-B522-718BBFC1C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4249980"/>
            <a:ext cx="811516" cy="8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BF001-7713-4069-AD63-FC0FFEDB0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84" y="3240291"/>
            <a:ext cx="3978443" cy="1885616"/>
          </a:xfrm>
          <a:prstGeom prst="rect">
            <a:avLst/>
          </a:prstGeom>
        </p:spPr>
      </p:pic>
      <p:pic>
        <p:nvPicPr>
          <p:cNvPr id="9" name="Image 8" descr="Une image contenant appareil&#10;&#10;Description générée avec un niveau de confiance élevé">
            <a:extLst>
              <a:ext uri="{FF2B5EF4-FFF2-40B4-BE49-F238E27FC236}">
                <a16:creationId xmlns:a16="http://schemas.microsoft.com/office/drawing/2014/main" id="{BB22CBF1-CB59-49AA-ADF2-06FBE449A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11" y="2563682"/>
            <a:ext cx="2714625" cy="25622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192ADBC-CF0F-41D8-9479-432AF420BCEE}"/>
              </a:ext>
            </a:extLst>
          </p:cNvPr>
          <p:cNvSpPr txBox="1"/>
          <p:nvPr/>
        </p:nvSpPr>
        <p:spPr>
          <a:xfrm>
            <a:off x="1429890" y="5393896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place d’un diagramme de Gantt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7BC5E07-C4BB-46C7-ABEA-EF00C9FDAD19}"/>
              </a:ext>
            </a:extLst>
          </p:cNvPr>
          <p:cNvSpPr txBox="1"/>
          <p:nvPr/>
        </p:nvSpPr>
        <p:spPr>
          <a:xfrm>
            <a:off x="8393436" y="5393896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Suivi personnel</a:t>
            </a:r>
          </a:p>
        </p:txBody>
      </p:sp>
    </p:spTree>
    <p:extLst>
      <p:ext uri="{BB962C8B-B14F-4D97-AF65-F5344CB8AC3E}">
        <p14:creationId xmlns:p14="http://schemas.microsoft.com/office/powerpoint/2010/main" val="7037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FEEEB1C-7AC1-4ACA-971B-3F849EB93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40" y="2028456"/>
            <a:ext cx="3766225" cy="437474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F863333-E3B6-4BBD-B0DD-CE220BE9C29B}"/>
              </a:ext>
            </a:extLst>
          </p:cNvPr>
          <p:cNvSpPr txBox="1"/>
          <p:nvPr/>
        </p:nvSpPr>
        <p:spPr>
          <a:xfrm>
            <a:off x="6544442" y="4031160"/>
            <a:ext cx="319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Elaboration du cahier de recette</a:t>
            </a:r>
          </a:p>
        </p:txBody>
      </p:sp>
    </p:spTree>
    <p:extLst>
      <p:ext uri="{BB962C8B-B14F-4D97-AF65-F5344CB8AC3E}">
        <p14:creationId xmlns:p14="http://schemas.microsoft.com/office/powerpoint/2010/main" val="40937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 de câblage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A4EBF9-FE65-4E62-980E-909CBD14E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97" y="3001718"/>
            <a:ext cx="2376760" cy="23767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EC91B5-2165-45D3-A98E-392E1C744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43" y="3001718"/>
            <a:ext cx="2376760" cy="237676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C578D0C-5BBC-4C8E-AD9C-246D1F924D5F}"/>
              </a:ext>
            </a:extLst>
          </p:cNvPr>
          <p:cNvSpPr txBox="1"/>
          <p:nvPr/>
        </p:nvSpPr>
        <p:spPr>
          <a:xfrm>
            <a:off x="2478237" y="5378478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Arduino à la Raspberry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3A93761-B023-42A8-B7C2-06967AFDA4E0}"/>
              </a:ext>
            </a:extLst>
          </p:cNvPr>
          <p:cNvSpPr txBox="1"/>
          <p:nvPr/>
        </p:nvSpPr>
        <p:spPr>
          <a:xfrm>
            <a:off x="7722704" y="537847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Boucle 4-20 mA</a:t>
            </a:r>
          </a:p>
        </p:txBody>
      </p:sp>
    </p:spTree>
    <p:extLst>
      <p:ext uri="{BB962C8B-B14F-4D97-AF65-F5344CB8AC3E}">
        <p14:creationId xmlns:p14="http://schemas.microsoft.com/office/powerpoint/2010/main" val="17092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Chaîne de développement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5F945A-5792-46F7-9274-40BF7DB27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50" y="2582303"/>
            <a:ext cx="6636425" cy="37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9CFB6-2644-4529-935B-F02BB338F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2787566"/>
            <a:ext cx="9561317" cy="18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136</Words>
  <Application>Microsoft Office PowerPoint</Application>
  <PresentationFormat>Grand écran</PresentationFormat>
  <Paragraphs>42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69</cp:revision>
  <dcterms:created xsi:type="dcterms:W3CDTF">2018-01-23T14:54:35Z</dcterms:created>
  <dcterms:modified xsi:type="dcterms:W3CDTF">2018-05-22T11:50:40Z</dcterms:modified>
</cp:coreProperties>
</file>