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58" r:id="rId5"/>
    <p:sldId id="260" r:id="rId6"/>
    <p:sldId id="262" r:id="rId7"/>
    <p:sldId id="263" r:id="rId8"/>
    <p:sldId id="264" r:id="rId9"/>
    <p:sldId id="265" r:id="rId10"/>
    <p:sldId id="270" r:id="rId11"/>
    <p:sldId id="266" r:id="rId12"/>
    <p:sldId id="268" r:id="rId13"/>
    <p:sldId id="271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425695" y="575643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228837" y="553547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Base de données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6B33DD6-7E4D-4C02-A197-909EE2B10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91" y="1642187"/>
            <a:ext cx="9620500" cy="462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29038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99" y="1327912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42" y="2794678"/>
            <a:ext cx="625703" cy="62570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14392BDF-1C4A-4A5C-A12C-F203130D71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25" y="4806159"/>
            <a:ext cx="700822" cy="700822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20" y="4912796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9" y="304692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573222" y="1551166"/>
            <a:ext cx="28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457013" y="5078540"/>
            <a:ext cx="28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794678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57974" y="4417906"/>
            <a:ext cx="3589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Vitesse : 1km/h = 1600 tours par heure</a:t>
            </a:r>
          </a:p>
          <a:p>
            <a:r>
              <a:rPr lang="fr-FR" dirty="0"/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551166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et digitales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3147508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4569176" y="523056"/>
            <a:ext cx="2659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84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09987" y="71278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16457" y="729745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62957" y="58356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09747D1-F6E3-409A-B896-B03CE9516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022" y="2512865"/>
            <a:ext cx="728101" cy="728101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15FFE8E-06D5-4115-85CF-F8EE5C74D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70" y="3223027"/>
            <a:ext cx="487653" cy="48765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3BBF0E5-204B-42FF-9A5D-235230C6F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69" y="3772894"/>
            <a:ext cx="487653" cy="48765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3AA4106B-4FA4-4D66-995F-237DE6EAEF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46" y="4929137"/>
            <a:ext cx="527336" cy="52733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25101B9-36CD-4BE6-A596-45C653C1A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58" y="4322761"/>
            <a:ext cx="487653" cy="48765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5E036AC-ACE8-48BF-BBAF-B4AEC36D3108}"/>
              </a:ext>
            </a:extLst>
          </p:cNvPr>
          <p:cNvSpPr txBox="1"/>
          <p:nvPr/>
        </p:nvSpPr>
        <p:spPr>
          <a:xfrm>
            <a:off x="3041778" y="2692250"/>
            <a:ext cx="332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Démarrer l'acquisition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2281A4-00AF-4DEE-83C9-52B2A9F880D0}"/>
              </a:ext>
            </a:extLst>
          </p:cNvPr>
          <p:cNvSpPr txBox="1"/>
          <p:nvPr/>
        </p:nvSpPr>
        <p:spPr>
          <a:xfrm>
            <a:off x="3041778" y="3264661"/>
            <a:ext cx="3250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Mesurer la direction du vent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50E2D6-F8C4-40F5-98CF-62074DCA6F4B}"/>
              </a:ext>
            </a:extLst>
          </p:cNvPr>
          <p:cNvSpPr txBox="1"/>
          <p:nvPr/>
        </p:nvSpPr>
        <p:spPr>
          <a:xfrm>
            <a:off x="3041778" y="3854470"/>
            <a:ext cx="2861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Mesurer la force du vent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ECE744-1AC3-40E4-AAE7-4BE4A8A4A5D5}"/>
              </a:ext>
            </a:extLst>
          </p:cNvPr>
          <p:cNvSpPr txBox="1"/>
          <p:nvPr/>
        </p:nvSpPr>
        <p:spPr>
          <a:xfrm>
            <a:off x="3041778" y="4429503"/>
            <a:ext cx="351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Définir la période des mesures</a:t>
            </a: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07C9646-6910-4ED9-89DA-0D27774FC650}"/>
              </a:ext>
            </a:extLst>
          </p:cNvPr>
          <p:cNvSpPr txBox="1"/>
          <p:nvPr/>
        </p:nvSpPr>
        <p:spPr>
          <a:xfrm>
            <a:off x="3041778" y="4752669"/>
            <a:ext cx="3677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-     Envoyer les mesures dans la BDD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55705F-59A8-43B2-B070-22F171CD9E9B}"/>
              </a:ext>
            </a:extLst>
          </p:cNvPr>
          <p:cNvSpPr txBox="1"/>
          <p:nvPr/>
        </p:nvSpPr>
        <p:spPr>
          <a:xfrm>
            <a:off x="3041778" y="1789374"/>
            <a:ext cx="737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système (</a:t>
            </a:r>
            <a:r>
              <a:rPr lang="fr-FR" dirty="0" err="1"/>
              <a:t>raspberry</a:t>
            </a:r>
            <a:r>
              <a:rPr lang="fr-FR" dirty="0"/>
              <a:t>) récupèrera automatiquement les différentes mesures énoncées ci-dessus.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A11CD42-93A2-4CE9-8917-661C6FDC8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7" y="2046914"/>
            <a:ext cx="7028292" cy="477761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988527" y="691412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04E31E68-0170-4EA9-8F23-BD47A71E5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72" y="1380930"/>
            <a:ext cx="4828358" cy="530383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52925" y="637563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5F3E60-A809-4CF3-8988-26E4D6B96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1327912"/>
            <a:ext cx="8285584" cy="49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941888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72" y="1342070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233</Words>
  <Application>Microsoft Office PowerPoint</Application>
  <PresentationFormat>Grand écran</PresentationFormat>
  <Paragraphs>48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Steven NGUENE</cp:lastModifiedBy>
  <cp:revision>43</cp:revision>
  <dcterms:created xsi:type="dcterms:W3CDTF">2018-01-23T14:54:35Z</dcterms:created>
  <dcterms:modified xsi:type="dcterms:W3CDTF">2018-02-22T08:55:05Z</dcterms:modified>
</cp:coreProperties>
</file>