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90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69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90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966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2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207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349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223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62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24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45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9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64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03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82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31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01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7830-1EAE-4BC0-9183-53EF673E6BC7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C0E282-AC2A-4F17-BC2F-A97545C91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19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7200" dirty="0" smtClean="0">
                <a:latin typeface="+mn-ea"/>
                <a:ea typeface="+mn-ea"/>
              </a:rPr>
              <a:t>CORONA</a:t>
            </a:r>
            <a:r>
              <a:rPr lang="zh-TW" altLang="en-US" sz="7200" dirty="0" smtClean="0">
                <a:latin typeface="+mn-ea"/>
                <a:ea typeface="+mn-ea"/>
              </a:rPr>
              <a:t>第九組</a:t>
            </a:r>
            <a:endParaRPr lang="zh-TW" altLang="en-US" sz="7200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+mn-ea"/>
              </a:rPr>
              <a:t>0413078 </a:t>
            </a:r>
            <a:r>
              <a:rPr lang="zh-TW" altLang="en-US" sz="2400" dirty="0" smtClean="0">
                <a:latin typeface="+mn-ea"/>
              </a:rPr>
              <a:t>楊登行　</a:t>
            </a:r>
            <a:r>
              <a:rPr lang="en-US" altLang="zh-TW" sz="2400" dirty="0" smtClean="0">
                <a:latin typeface="+mn-ea"/>
              </a:rPr>
              <a:t>0313090 </a:t>
            </a:r>
            <a:r>
              <a:rPr lang="zh-TW" altLang="en-US" sz="2400" dirty="0" smtClean="0">
                <a:latin typeface="+mn-ea"/>
              </a:rPr>
              <a:t>周士郁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0552025 </a:t>
            </a:r>
            <a:r>
              <a:rPr lang="zh-TW" altLang="en-US" sz="2400" dirty="0" smtClean="0">
                <a:latin typeface="+mn-ea"/>
              </a:rPr>
              <a:t>李承翰　</a:t>
            </a:r>
            <a:r>
              <a:rPr lang="en-US" altLang="zh-TW" sz="2400" dirty="0" smtClean="0">
                <a:latin typeface="+mn-ea"/>
              </a:rPr>
              <a:t>0612039 </a:t>
            </a:r>
            <a:r>
              <a:rPr lang="zh-TW" altLang="en-US" sz="2400" dirty="0" smtClean="0">
                <a:latin typeface="+mn-ea"/>
              </a:rPr>
              <a:t>陳文德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4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/>
              <a:t>貪食蛇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4330095" cy="3880773"/>
          </a:xfrm>
        </p:spPr>
        <p:txBody>
          <a:bodyPr anchor="ctr">
            <a:normAutofit/>
          </a:bodyPr>
          <a:lstStyle/>
          <a:p>
            <a:r>
              <a:rPr lang="zh-TW" altLang="en-US" sz="2400" b="1" dirty="0" smtClean="0">
                <a:latin typeface="+mn-ea"/>
              </a:rPr>
              <a:t>透過</a:t>
            </a:r>
            <a:r>
              <a:rPr lang="zh-TW" altLang="en-US" sz="2400" b="1" dirty="0">
                <a:latin typeface="+mn-ea"/>
              </a:rPr>
              <a:t>畫面上的虛擬方向</a:t>
            </a:r>
            <a:r>
              <a:rPr lang="zh-TW" altLang="en-US" sz="2400" b="1" dirty="0" smtClean="0">
                <a:latin typeface="+mn-ea"/>
              </a:rPr>
              <a:t>鍵或鍵盤</a:t>
            </a:r>
            <a:r>
              <a:rPr lang="zh-TW" altLang="en-US" sz="2400" b="1" dirty="0">
                <a:latin typeface="+mn-ea"/>
              </a:rPr>
              <a:t>操控蛇的</a:t>
            </a:r>
            <a:r>
              <a:rPr lang="zh-TW" altLang="en-US" sz="2400" b="1" dirty="0" smtClean="0">
                <a:latin typeface="+mn-ea"/>
              </a:rPr>
              <a:t>移動</a:t>
            </a:r>
            <a:endParaRPr lang="en-US" altLang="zh-TW" sz="2400" b="1" dirty="0" smtClean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簡單的操作介面和操作</a:t>
            </a:r>
            <a:r>
              <a:rPr lang="zh-TW" altLang="en-US" sz="2400" b="1" dirty="0" smtClean="0">
                <a:latin typeface="+mn-ea"/>
              </a:rPr>
              <a:t>方式</a:t>
            </a:r>
            <a:endParaRPr lang="en-US" altLang="zh-TW" sz="2400" b="1" dirty="0">
              <a:latin typeface="+mn-ea"/>
            </a:endParaRPr>
          </a:p>
          <a:p>
            <a:r>
              <a:rPr lang="zh-TW" altLang="en-US" sz="2400" b="1" dirty="0" smtClean="0">
                <a:latin typeface="+mn-ea"/>
              </a:rPr>
              <a:t>左下</a:t>
            </a:r>
            <a:r>
              <a:rPr lang="zh-TW" altLang="en-US" sz="2400" b="1" dirty="0">
                <a:latin typeface="+mn-ea"/>
              </a:rPr>
              <a:t>為計分板，中間為控制方向鍵，右下方重新開始</a:t>
            </a:r>
          </a:p>
          <a:p>
            <a:r>
              <a:rPr lang="zh-TW" altLang="en-US" sz="2400" b="1" dirty="0">
                <a:latin typeface="+mn-ea"/>
              </a:rPr>
              <a:t>每吃十個豆子便會加速</a:t>
            </a:r>
            <a:r>
              <a:rPr lang="zh-TW" altLang="en-US" sz="2400" b="1" dirty="0" smtClean="0">
                <a:latin typeface="+mn-ea"/>
              </a:rPr>
              <a:t>一次</a:t>
            </a:r>
            <a:endParaRPr lang="en-US" altLang="zh-TW" sz="2400" dirty="0" smtClean="0">
              <a:latin typeface="+mn-ea"/>
            </a:endParaRPr>
          </a:p>
        </p:txBody>
      </p:sp>
      <p:pic>
        <p:nvPicPr>
          <p:cNvPr id="1026" name="Picture 2" descr="SNAK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60" y="2160590"/>
            <a:ext cx="2182934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AK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476" y="2160589"/>
            <a:ext cx="2182934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3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52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Trebuchet MS</vt:lpstr>
      <vt:lpstr>Wingdings 3</vt:lpstr>
      <vt:lpstr>多面向</vt:lpstr>
      <vt:lpstr>CORONA第九組</vt:lpstr>
      <vt:lpstr>貪食蛇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CORONA第九組</dc:title>
  <dc:creator>Henry</dc:creator>
  <cp:lastModifiedBy>Henry</cp:lastModifiedBy>
  <cp:revision>1</cp:revision>
  <dcterms:created xsi:type="dcterms:W3CDTF">2017-12-27T11:56:14Z</dcterms:created>
  <dcterms:modified xsi:type="dcterms:W3CDTF">2017-12-27T12:02:39Z</dcterms:modified>
</cp:coreProperties>
</file>