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</p:sldMasterIdLst>
  <p:sldIdLst>
    <p:sldId id="256" r:id="rId2"/>
    <p:sldId id="257" r:id="rId3"/>
    <p:sldId id="258" r:id="rId4"/>
    <p:sldId id="264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5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4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7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95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02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80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55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46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1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1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1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7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6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9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xwellrocker/Snak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5.png"/><Relationship Id="rId5" Type="http://schemas.microsoft.com/office/2007/relationships/media" Target="../media/media3.wav"/><Relationship Id="rId10" Type="http://schemas.openxmlformats.org/officeDocument/2006/relationships/image" Target="../media/image4.png"/><Relationship Id="rId4" Type="http://schemas.openxmlformats.org/officeDocument/2006/relationships/audio" Target="../media/media2.wav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8000" dirty="0" smtClean="0">
                <a:latin typeface="+mj-ea"/>
              </a:rPr>
              <a:t>期末</a:t>
            </a:r>
            <a:r>
              <a:rPr lang="zh-TW" altLang="en-US" sz="8000" dirty="0" smtClean="0">
                <a:latin typeface="+mj-ea"/>
              </a:rPr>
              <a:t>報告－貪吃</a:t>
            </a:r>
            <a:r>
              <a:rPr lang="zh-TW" altLang="en-US" sz="8000" dirty="0" smtClean="0">
                <a:latin typeface="+mj-ea"/>
              </a:rPr>
              <a:t>蛇</a:t>
            </a:r>
            <a:endParaRPr lang="zh-TW" altLang="en-US" sz="8000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sz="1400" dirty="0" smtClean="0">
                <a:latin typeface="+mj-ea"/>
                <a:ea typeface="+mj-ea"/>
              </a:rPr>
              <a:t>第九組</a:t>
            </a:r>
            <a:endParaRPr lang="en-US" altLang="zh-TW" sz="1400" dirty="0" smtClean="0">
              <a:latin typeface="+mj-ea"/>
              <a:ea typeface="+mj-ea"/>
            </a:endParaRPr>
          </a:p>
          <a:p>
            <a:r>
              <a:rPr lang="en-US" altLang="zh-TW" sz="2000" dirty="0">
                <a:latin typeface="+mj-ea"/>
                <a:ea typeface="+mj-ea"/>
              </a:rPr>
              <a:t>0413078 </a:t>
            </a:r>
            <a:r>
              <a:rPr lang="zh-TW" altLang="en-US" sz="2000" dirty="0">
                <a:latin typeface="+mj-ea"/>
                <a:ea typeface="+mj-ea"/>
              </a:rPr>
              <a:t>楊登行　</a:t>
            </a:r>
            <a:r>
              <a:rPr lang="en-US" altLang="zh-TW" sz="2000" dirty="0">
                <a:latin typeface="+mj-ea"/>
                <a:ea typeface="+mj-ea"/>
              </a:rPr>
              <a:t>0313090 </a:t>
            </a:r>
            <a:r>
              <a:rPr lang="zh-TW" altLang="en-US" sz="2000" dirty="0">
                <a:latin typeface="+mj-ea"/>
                <a:ea typeface="+mj-ea"/>
              </a:rPr>
              <a:t>周士郁</a:t>
            </a:r>
            <a:endParaRPr lang="en-US" altLang="zh-TW" sz="2000" dirty="0">
              <a:latin typeface="+mj-ea"/>
              <a:ea typeface="+mj-ea"/>
            </a:endParaRPr>
          </a:p>
          <a:p>
            <a:r>
              <a:rPr lang="en-US" altLang="zh-TW" sz="2000" dirty="0">
                <a:latin typeface="+mj-ea"/>
                <a:ea typeface="+mj-ea"/>
              </a:rPr>
              <a:t>0552025 </a:t>
            </a:r>
            <a:r>
              <a:rPr lang="zh-TW" altLang="en-US" sz="2000" dirty="0">
                <a:latin typeface="+mj-ea"/>
                <a:ea typeface="+mj-ea"/>
              </a:rPr>
              <a:t>李承翰　</a:t>
            </a:r>
            <a:r>
              <a:rPr lang="en-US" altLang="zh-TW" sz="2000" dirty="0">
                <a:latin typeface="+mj-ea"/>
                <a:ea typeface="+mj-ea"/>
              </a:rPr>
              <a:t>0612039 </a:t>
            </a:r>
            <a:r>
              <a:rPr lang="zh-TW" altLang="en-US" sz="2000" dirty="0" smtClean="0">
                <a:latin typeface="+mj-ea"/>
                <a:ea typeface="+mj-ea"/>
              </a:rPr>
              <a:t>陳文德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44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6600" dirty="0" smtClean="0">
                <a:latin typeface="+mj-ea"/>
              </a:rPr>
              <a:t>設計動機</a:t>
            </a:r>
            <a:endParaRPr lang="zh-TW" altLang="en-US" sz="6600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3200" dirty="0" smtClean="0">
                <a:latin typeface="+mj-ea"/>
                <a:ea typeface="+mj-ea"/>
              </a:rPr>
              <a:t>Hey</a:t>
            </a:r>
            <a:r>
              <a:rPr lang="zh-TW" altLang="en-US" sz="3200" dirty="0" smtClean="0">
                <a:latin typeface="+mj-ea"/>
                <a:ea typeface="+mj-ea"/>
              </a:rPr>
              <a:t>！還記得兒時最愛玩的貪吃蛇嗎？</a:t>
            </a:r>
            <a:r>
              <a:rPr lang="en-US" altLang="zh-TW" sz="3200" dirty="0" smtClean="0">
                <a:latin typeface="+mj-ea"/>
                <a:ea typeface="+mj-ea"/>
              </a:rPr>
              <a:t/>
            </a:r>
            <a:br>
              <a:rPr lang="en-US" altLang="zh-TW" sz="3200" dirty="0" smtClean="0">
                <a:latin typeface="+mj-ea"/>
                <a:ea typeface="+mj-ea"/>
              </a:rPr>
            </a:br>
            <a:r>
              <a:rPr lang="zh-TW" altLang="en-US" sz="3200" dirty="0" smtClean="0">
                <a:latin typeface="+mj-ea"/>
                <a:ea typeface="+mj-ea"/>
              </a:rPr>
              <a:t>還記得小時候放學回家，幾個朋友在掌上機或電視前圍成一圈嗎？因為沒有對戰模式，只能你玩一會，我玩一會。那條簡陋而且又沒有盡頭的直線，貫穿了我的歡樂童年。</a:t>
            </a:r>
            <a:endParaRPr lang="en-US" altLang="zh-TW" sz="3200" dirty="0" smtClean="0">
              <a:latin typeface="+mj-ea"/>
              <a:ea typeface="+mj-ea"/>
            </a:endParaRPr>
          </a:p>
          <a:p>
            <a:r>
              <a:rPr lang="zh-TW" altLang="en-US" sz="3200" dirty="0" smtClean="0">
                <a:latin typeface="+mj-ea"/>
                <a:ea typeface="+mj-ea"/>
              </a:rPr>
              <a:t>所以我們第</a:t>
            </a:r>
            <a:r>
              <a:rPr lang="en-US" altLang="zh-TW" sz="3200" dirty="0" smtClean="0">
                <a:latin typeface="+mj-ea"/>
                <a:ea typeface="+mj-ea"/>
              </a:rPr>
              <a:t>9</a:t>
            </a:r>
            <a:r>
              <a:rPr lang="zh-TW" altLang="en-US" sz="3200" dirty="0" smtClean="0">
                <a:latin typeface="+mj-ea"/>
                <a:ea typeface="+mj-ea"/>
              </a:rPr>
              <a:t>組決定設計改編這款遊戲，讓大家找回最初的美好。</a:t>
            </a:r>
            <a:endParaRPr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21441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6600" dirty="0" smtClean="0">
                <a:latin typeface="+mj-ea"/>
              </a:rPr>
              <a:t>遊戲介紹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zh-TW" altLang="en-US" sz="3200" dirty="0" smtClean="0">
                <a:latin typeface="+mn-ea"/>
              </a:rPr>
              <a:t>在</a:t>
            </a:r>
            <a:r>
              <a:rPr lang="zh-TW" altLang="en-US" sz="3200" dirty="0">
                <a:latin typeface="+mn-ea"/>
              </a:rPr>
              <a:t>遊戲中，玩家操控不停</a:t>
            </a:r>
            <a:r>
              <a:rPr lang="zh-TW" altLang="en-US" sz="3200" dirty="0" smtClean="0">
                <a:latin typeface="+mn-ea"/>
              </a:rPr>
              <a:t>前進的蛇一路</a:t>
            </a:r>
            <a:r>
              <a:rPr lang="zh-TW" altLang="en-US" sz="3200" dirty="0">
                <a:latin typeface="+mn-ea"/>
              </a:rPr>
              <a:t>拾起食物，</a:t>
            </a:r>
            <a:r>
              <a:rPr lang="zh-TW" altLang="en-US" sz="3200" dirty="0" smtClean="0">
                <a:latin typeface="+mn-ea"/>
              </a:rPr>
              <a:t>並</a:t>
            </a:r>
            <a:r>
              <a:rPr lang="zh-TW" altLang="en-US" sz="3200" dirty="0">
                <a:latin typeface="+mn-ea"/>
              </a:rPr>
              <a:t>要避免觸碰到自身</a:t>
            </a:r>
            <a:r>
              <a:rPr lang="zh-TW" altLang="en-US" sz="3200" dirty="0" smtClean="0">
                <a:latin typeface="+mn-ea"/>
              </a:rPr>
              <a:t>或障礙物。</a:t>
            </a:r>
            <a:endParaRPr lang="en-US" altLang="zh-TW" sz="3200" dirty="0" smtClean="0">
              <a:latin typeface="+mn-ea"/>
            </a:endParaRPr>
          </a:p>
          <a:p>
            <a:r>
              <a:rPr lang="zh-TW" altLang="en-US" sz="3200" dirty="0" smtClean="0">
                <a:latin typeface="+mn-ea"/>
              </a:rPr>
              <a:t>每次</a:t>
            </a:r>
            <a:r>
              <a:rPr lang="zh-TW" altLang="en-US" sz="3200" dirty="0">
                <a:latin typeface="+mn-ea"/>
              </a:rPr>
              <a:t>貪食蛇吃掉</a:t>
            </a:r>
            <a:r>
              <a:rPr lang="zh-TW" altLang="en-US" sz="3200" dirty="0" smtClean="0">
                <a:latin typeface="+mn-ea"/>
              </a:rPr>
              <a:t>一個食物，身體</a:t>
            </a:r>
            <a:r>
              <a:rPr lang="zh-TW" altLang="en-US" sz="3200" dirty="0">
                <a:latin typeface="+mn-ea"/>
              </a:rPr>
              <a:t>便</a:t>
            </a:r>
            <a:r>
              <a:rPr lang="zh-TW" altLang="en-US" sz="3200" dirty="0" smtClean="0">
                <a:latin typeface="+mn-ea"/>
              </a:rPr>
              <a:t>增長。</a:t>
            </a:r>
            <a:r>
              <a:rPr lang="en-US" altLang="zh-TW" sz="3200" dirty="0" smtClean="0">
                <a:latin typeface="+mn-ea"/>
              </a:rPr>
              <a:t/>
            </a:r>
            <a:br>
              <a:rPr lang="en-US" altLang="zh-TW" sz="3200" dirty="0" smtClean="0">
                <a:latin typeface="+mn-ea"/>
              </a:rPr>
            </a:br>
            <a:r>
              <a:rPr lang="zh-TW" altLang="en-US" sz="3200" dirty="0" smtClean="0">
                <a:latin typeface="+mn-ea"/>
              </a:rPr>
              <a:t>吃了越多後蛇</a:t>
            </a:r>
            <a:r>
              <a:rPr lang="zh-TW" altLang="en-US" sz="3200" dirty="0">
                <a:latin typeface="+mn-ea"/>
              </a:rPr>
              <a:t>的移動</a:t>
            </a:r>
            <a:r>
              <a:rPr lang="zh-TW" altLang="en-US" sz="3200" dirty="0" smtClean="0">
                <a:latin typeface="+mn-ea"/>
              </a:rPr>
              <a:t>速度也逐漸</a:t>
            </a:r>
            <a:r>
              <a:rPr lang="zh-TW" altLang="en-US" sz="3200" dirty="0">
                <a:latin typeface="+mn-ea"/>
              </a:rPr>
              <a:t>加快，讓遊戲的難度漸漸變大</a:t>
            </a:r>
            <a:r>
              <a:rPr lang="zh-TW" altLang="en-US" sz="3200" dirty="0" smtClean="0">
                <a:latin typeface="+mn-ea"/>
              </a:rPr>
              <a:t>。</a:t>
            </a:r>
            <a:endParaRPr lang="zh-TW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45495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6600" dirty="0" smtClean="0"/>
              <a:t>參考原案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2800" dirty="0" smtClean="0">
                <a:latin typeface="+mn-ea"/>
                <a:hlinkClick r:id="rId2"/>
              </a:rPr>
              <a:t>Snake by </a:t>
            </a:r>
            <a:r>
              <a:rPr lang="en-US" altLang="zh-TW" sz="2800" dirty="0" err="1" smtClean="0">
                <a:latin typeface="+mn-ea"/>
                <a:hlinkClick r:id="rId2"/>
              </a:rPr>
              <a:t>maxwellrocker</a:t>
            </a:r>
            <a:r>
              <a:rPr lang="en-US" altLang="zh-TW" sz="2800" dirty="0">
                <a:latin typeface="+mn-ea"/>
              </a:rPr>
              <a:t/>
            </a:r>
            <a:br>
              <a:rPr lang="en-US" altLang="zh-TW" sz="2800" dirty="0">
                <a:latin typeface="+mn-ea"/>
              </a:rPr>
            </a:br>
            <a:r>
              <a:rPr lang="zh-TW" altLang="en-US" sz="2800" dirty="0" smtClean="0">
                <a:latin typeface="+mn-ea"/>
              </a:rPr>
              <a:t>用</a:t>
            </a:r>
            <a:r>
              <a:rPr lang="zh-TW" altLang="en-US" sz="2800" dirty="0" smtClean="0">
                <a:latin typeface="+mn-ea"/>
              </a:rPr>
              <a:t>滑動畫面的方式操控</a:t>
            </a:r>
            <a:r>
              <a:rPr lang="zh-TW" altLang="en-US" sz="2800" dirty="0" smtClean="0">
                <a:latin typeface="+mn-ea"/>
              </a:rPr>
              <a:t>蛇</a:t>
            </a:r>
            <a:r>
              <a:rPr lang="en-US" altLang="zh-TW" sz="2800" dirty="0" smtClean="0">
                <a:latin typeface="+mn-ea"/>
              </a:rPr>
              <a:t/>
            </a:r>
            <a:br>
              <a:rPr lang="en-US" altLang="zh-TW" sz="2800" dirty="0" smtClean="0">
                <a:latin typeface="+mn-ea"/>
              </a:rPr>
            </a:br>
            <a:r>
              <a:rPr lang="zh-TW" altLang="en-US" sz="2800" dirty="0" smtClean="0">
                <a:latin typeface="+mn-ea"/>
              </a:rPr>
              <a:t>遊戲</a:t>
            </a:r>
            <a:r>
              <a:rPr lang="zh-TW" altLang="en-US" sz="2800" dirty="0" smtClean="0">
                <a:latin typeface="+mn-ea"/>
              </a:rPr>
              <a:t>機制較為單調</a:t>
            </a:r>
            <a:endParaRPr lang="en-US" altLang="zh-TW" sz="2800" dirty="0" smtClean="0">
              <a:latin typeface="+mn-ea"/>
            </a:endParaRPr>
          </a:p>
          <a:p>
            <a:endParaRPr lang="en-US" altLang="zh-TW" sz="2800" dirty="0">
              <a:latin typeface="+mn-ea"/>
            </a:endParaRPr>
          </a:p>
          <a:p>
            <a:r>
              <a:rPr lang="zh-TW" altLang="en-US" sz="2800" dirty="0" smtClean="0">
                <a:latin typeface="+mn-ea"/>
              </a:rPr>
              <a:t>以此程式碼為範本，重新</a:t>
            </a:r>
            <a:r>
              <a:rPr lang="en-US" altLang="zh-TW" sz="2800" dirty="0" smtClean="0">
                <a:latin typeface="+mn-ea"/>
              </a:rPr>
              <a:t/>
            </a:r>
            <a:br>
              <a:rPr lang="en-US" altLang="zh-TW" sz="2800" dirty="0" smtClean="0">
                <a:latin typeface="+mn-ea"/>
              </a:rPr>
            </a:br>
            <a:r>
              <a:rPr lang="zh-TW" altLang="en-US" sz="2800" dirty="0" smtClean="0">
                <a:latin typeface="+mn-ea"/>
              </a:rPr>
              <a:t>改良成更好的貪食蛇遊戲</a:t>
            </a:r>
            <a:endParaRPr lang="en-US" altLang="zh-TW" sz="2800" dirty="0">
              <a:latin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609600"/>
            <a:ext cx="3085927" cy="548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02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NAKE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609600"/>
            <a:ext cx="3085926" cy="548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6600" dirty="0"/>
              <a:t>我們不一樣！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操控方式改為使用螢幕上的</a:t>
            </a:r>
            <a:r>
              <a:rPr lang="en-US" altLang="zh-TW" sz="2800" dirty="0" smtClean="0">
                <a:latin typeface="+mn-ea"/>
              </a:rPr>
              <a:t/>
            </a:r>
            <a:br>
              <a:rPr lang="en-US" altLang="zh-TW" sz="2800" dirty="0" smtClean="0">
                <a:latin typeface="+mn-ea"/>
              </a:rPr>
            </a:br>
            <a:r>
              <a:rPr lang="zh-TW" altLang="en-US" sz="2800" dirty="0" smtClean="0">
                <a:latin typeface="+mn-ea"/>
              </a:rPr>
              <a:t>虛擬方向鍵和鍵盤直接</a:t>
            </a:r>
            <a:r>
              <a:rPr lang="zh-TW" altLang="en-US" sz="2800" dirty="0" smtClean="0">
                <a:latin typeface="+mn-ea"/>
              </a:rPr>
              <a:t>輸入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2800" dirty="0" smtClean="0">
                <a:latin typeface="+mn-ea"/>
              </a:rPr>
              <a:t>加入</a:t>
            </a:r>
            <a:r>
              <a:rPr lang="zh-TW" altLang="en-US" sz="2800" dirty="0" smtClean="0">
                <a:latin typeface="+mn-ea"/>
              </a:rPr>
              <a:t>記分</a:t>
            </a:r>
            <a:r>
              <a:rPr lang="zh-TW" altLang="en-US" sz="2800" dirty="0" smtClean="0">
                <a:latin typeface="+mn-ea"/>
              </a:rPr>
              <a:t>板與重置</a:t>
            </a:r>
            <a:r>
              <a:rPr lang="zh-TW" altLang="en-US" sz="2800" dirty="0" smtClean="0">
                <a:latin typeface="+mn-ea"/>
              </a:rPr>
              <a:t>功能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2800" dirty="0" smtClean="0">
                <a:latin typeface="+mn-ea"/>
              </a:rPr>
              <a:t>加入每吃十個豆子就加速一</a:t>
            </a:r>
            <a:r>
              <a:rPr lang="en-US" altLang="zh-TW" sz="2800" dirty="0" smtClean="0">
                <a:latin typeface="+mn-ea"/>
              </a:rPr>
              <a:t/>
            </a:r>
            <a:br>
              <a:rPr lang="en-US" altLang="zh-TW" sz="2800" dirty="0" smtClean="0">
                <a:latin typeface="+mn-ea"/>
              </a:rPr>
            </a:br>
            <a:r>
              <a:rPr lang="zh-TW" altLang="en-US" sz="2800" dirty="0" smtClean="0">
                <a:latin typeface="+mn-ea"/>
              </a:rPr>
              <a:t>次的遊戲機制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2800" dirty="0">
                <a:latin typeface="+mn-ea"/>
              </a:rPr>
              <a:t>記分板有記錄最高得分的</a:t>
            </a:r>
            <a:r>
              <a:rPr lang="zh-TW" altLang="en-US" sz="2800" dirty="0" smtClean="0">
                <a:latin typeface="+mn-ea"/>
              </a:rPr>
              <a:t>功能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2800" dirty="0">
                <a:latin typeface="+mn-ea"/>
              </a:rPr>
              <a:t>加入吃豆</a:t>
            </a:r>
            <a:r>
              <a:rPr lang="zh-TW" altLang="en-US" sz="2800" dirty="0" smtClean="0">
                <a:latin typeface="+mn-ea"/>
              </a:rPr>
              <a:t>、加速、碰壁的音效</a:t>
            </a:r>
            <a:endParaRPr lang="en-US" altLang="zh-TW" sz="2800" dirty="0">
              <a:latin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169063" y="5182087"/>
            <a:ext cx="1123950" cy="10287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246668" y="5182087"/>
            <a:ext cx="741160" cy="10287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427461" y="5182087"/>
            <a:ext cx="741160" cy="10287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2" descr="SNAKE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4" y="609600"/>
            <a:ext cx="3085927" cy="548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ea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196717" y="3855720"/>
            <a:ext cx="609600" cy="609600"/>
          </a:xfrm>
          <a:prstGeom prst="rect">
            <a:avLst/>
          </a:prstGeom>
        </p:spPr>
      </p:pic>
      <p:pic>
        <p:nvPicPr>
          <p:cNvPr id="11" name="hit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196717" y="4572487"/>
            <a:ext cx="609600" cy="609600"/>
          </a:xfrm>
          <a:prstGeom prst="rect">
            <a:avLst/>
          </a:prstGeom>
        </p:spPr>
      </p:pic>
      <p:pic>
        <p:nvPicPr>
          <p:cNvPr id="12" name="speedup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196717" y="5289254"/>
            <a:ext cx="609600" cy="609600"/>
          </a:xfrm>
          <a:prstGeom prst="rect">
            <a:avLst/>
          </a:prstGeom>
        </p:spPr>
      </p:pic>
      <p:pic>
        <p:nvPicPr>
          <p:cNvPr id="2050" name="Picture 2" descr="SNAKE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3" y="609601"/>
            <a:ext cx="3085926" cy="548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橢圓 14"/>
          <p:cNvSpPr/>
          <p:nvPr/>
        </p:nvSpPr>
        <p:spPr>
          <a:xfrm>
            <a:off x="6246666" y="5182087"/>
            <a:ext cx="741160" cy="10287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2671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0" dur="5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3" dur="38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85"/>
                            </p:stCondLst>
                            <p:childTnLst>
                              <p:par>
                                <p:cTn id="7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6" dur="108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 showWhenStopped="0">
                <p:cTn id="7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showWhenStopped="0">
                <p:cTn id="7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2605849"/>
            <a:ext cx="7766936" cy="1646302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6000" dirty="0" smtClean="0">
                <a:latin typeface="+mj-ea"/>
              </a:rPr>
              <a:t>謝謝大家，報告完畢</a:t>
            </a:r>
            <a:endParaRPr lang="zh-TW" altLang="en-US" sz="6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89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85</Words>
  <Application>Microsoft Office PowerPoint</Application>
  <PresentationFormat>寬螢幕</PresentationFormat>
  <Paragraphs>21</Paragraphs>
  <Slides>6</Slides>
  <Notes>0</Notes>
  <HiddenSlides>0</HiddenSlides>
  <MMClips>3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Trebuchet MS</vt:lpstr>
      <vt:lpstr>Wingdings 3</vt:lpstr>
      <vt:lpstr>多面向</vt:lpstr>
      <vt:lpstr>期末報告－貪吃蛇</vt:lpstr>
      <vt:lpstr>設計動機</vt:lpstr>
      <vt:lpstr>遊戲介紹</vt:lpstr>
      <vt:lpstr>參考原案</vt:lpstr>
      <vt:lpstr>我們不一樣！</vt:lpstr>
      <vt:lpstr>謝謝大家，報告完畢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Henry</cp:lastModifiedBy>
  <cp:revision>34</cp:revision>
  <dcterms:created xsi:type="dcterms:W3CDTF">2018-01-06T06:16:22Z</dcterms:created>
  <dcterms:modified xsi:type="dcterms:W3CDTF">2018-01-06T11:08:47Z</dcterms:modified>
</cp:coreProperties>
</file>