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F73340-96E3-43DD-A844-4A8DCD4E1521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CE7E3973-25F5-49C9-A6F9-7F7FEE8F30CB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主頁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579CA7-1BB2-4CFD-8B3A-AEC3EB0AD5D1}" type="parTrans" cxnId="{8A3CAAAF-373F-4474-BC65-5CF99E4BCF4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B10946A-6F80-444A-ACF1-370BF0E6A8BF}" type="sibTrans" cxnId="{8A3CAAAF-373F-4474-BC65-5CF99E4BCF4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1507C4-31A6-4199-B3C3-0B568642F51F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主頁內容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8FCE18-68D6-4E75-A43D-F9B4263DC19D}" type="parTrans" cxnId="{191891D4-8D6E-4D53-A201-D8B2FACAAD91}">
      <dgm:prSet/>
      <dgm:spPr/>
      <dgm:t>
        <a:bodyPr/>
        <a:lstStyle/>
        <a:p>
          <a:endParaRPr lang="zh-TW" altLang="en-US"/>
        </a:p>
      </dgm:t>
    </dgm:pt>
    <dgm:pt modelId="{A3ECF076-18D6-45B2-A193-AEB20F602334}" type="sibTrans" cxnId="{191891D4-8D6E-4D53-A201-D8B2FACAAD91}">
      <dgm:prSet/>
      <dgm:spPr/>
      <dgm:t>
        <a:bodyPr/>
        <a:lstStyle/>
        <a:p>
          <a:endParaRPr lang="zh-TW" altLang="en-US"/>
        </a:p>
      </dgm:t>
    </dgm:pt>
    <dgm:pt modelId="{2CBB2FC7-1624-460D-8329-7A919E6B65A3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FB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PPT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連結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C7AD2A-8EAE-4AAA-AB23-9105D5DA4880}" type="parTrans" cxnId="{B3C5757D-6573-45AB-ABE2-BA7C03034B6D}">
      <dgm:prSet/>
      <dgm:spPr/>
      <dgm:t>
        <a:bodyPr/>
        <a:lstStyle/>
        <a:p>
          <a:endParaRPr lang="zh-TW" altLang="en-US"/>
        </a:p>
      </dgm:t>
    </dgm:pt>
    <dgm:pt modelId="{B34FBEB1-FCB8-4B0F-A507-AA8399789F6D}" type="sibTrans" cxnId="{B3C5757D-6573-45AB-ABE2-BA7C03034B6D}">
      <dgm:prSet/>
      <dgm:spPr/>
      <dgm:t>
        <a:bodyPr/>
        <a:lstStyle/>
        <a:p>
          <a:endParaRPr lang="zh-TW" altLang="en-US"/>
        </a:p>
      </dgm:t>
    </dgm:pt>
    <dgm:pt modelId="{0ADAFC1D-109E-470D-B5AB-08E8318B2FB1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洋基新聞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F5D94D-1580-4793-80F4-DF4FD49B7DDB}" type="parTrans" cxnId="{2C656C44-E80A-4CA4-9AD9-6655FA2FCD93}">
      <dgm:prSet/>
      <dgm:spPr/>
      <dgm:t>
        <a:bodyPr/>
        <a:lstStyle/>
        <a:p>
          <a:endParaRPr lang="zh-TW" altLang="en-US"/>
        </a:p>
      </dgm:t>
    </dgm:pt>
    <dgm:pt modelId="{092037BF-9C67-44C5-A6BF-4D00B88B0A47}" type="sibTrans" cxnId="{2C656C44-E80A-4CA4-9AD9-6655FA2FCD93}">
      <dgm:prSet/>
      <dgm:spPr/>
      <dgm:t>
        <a:bodyPr/>
        <a:lstStyle/>
        <a:p>
          <a:endParaRPr lang="zh-TW" altLang="en-US"/>
        </a:p>
      </dgm:t>
    </dgm:pt>
    <dgm:pt modelId="{D5E6716E-995A-451F-9CEC-E1C0A5884DDF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洋基介紹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A70FBF3-E148-453B-87C6-C01188D962DA}" type="parTrans" cxnId="{A10DC709-14C9-4D8B-B6D9-75ABC68D7471}">
      <dgm:prSet/>
      <dgm:spPr/>
      <dgm:t>
        <a:bodyPr/>
        <a:lstStyle/>
        <a:p>
          <a:endParaRPr lang="zh-TW" altLang="en-US"/>
        </a:p>
      </dgm:t>
    </dgm:pt>
    <dgm:pt modelId="{DA8F879E-6D8E-4EE2-994A-FE92C09C4975}" type="sibTrans" cxnId="{A10DC709-14C9-4D8B-B6D9-75ABC68D7471}">
      <dgm:prSet/>
      <dgm:spPr/>
      <dgm:t>
        <a:bodyPr/>
        <a:lstStyle/>
        <a:p>
          <a:endParaRPr lang="zh-TW" altLang="en-US"/>
        </a:p>
      </dgm:t>
    </dgm:pt>
    <dgm:pt modelId="{424F1D0F-AD3A-4504-8AA1-09FD18BA83A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其他連結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DF54D8-DF5C-4324-B498-02A1F052E007}" type="parTrans" cxnId="{4A01384C-A142-4665-A2EC-2BEC4E7A9603}">
      <dgm:prSet/>
      <dgm:spPr/>
      <dgm:t>
        <a:bodyPr/>
        <a:lstStyle/>
        <a:p>
          <a:endParaRPr lang="zh-TW" altLang="en-US"/>
        </a:p>
      </dgm:t>
    </dgm:pt>
    <dgm:pt modelId="{5FEE09B7-3D56-4E74-A1F1-51B478C3250D}" type="sibTrans" cxnId="{4A01384C-A142-4665-A2EC-2BEC4E7A9603}">
      <dgm:prSet/>
      <dgm:spPr/>
      <dgm:t>
        <a:bodyPr/>
        <a:lstStyle/>
        <a:p>
          <a:endParaRPr lang="zh-TW" altLang="en-US"/>
        </a:p>
      </dgm:t>
    </dgm:pt>
    <dgm:pt modelId="{82D30C71-ACFB-403F-B05F-2C9F77E8E3D5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賽程表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73B311-E57D-4253-870C-D37C248254B3}" type="parTrans" cxnId="{6767568F-7CBD-42C4-9690-B925B85C4288}">
      <dgm:prSet/>
      <dgm:spPr/>
      <dgm:t>
        <a:bodyPr/>
        <a:lstStyle/>
        <a:p>
          <a:endParaRPr lang="zh-TW" altLang="en-US"/>
        </a:p>
      </dgm:t>
    </dgm:pt>
    <dgm:pt modelId="{90E96F37-9B9F-4D52-A183-9B4231A795E5}" type="sibTrans" cxnId="{6767568F-7CBD-42C4-9690-B925B85C4288}">
      <dgm:prSet/>
      <dgm:spPr/>
      <dgm:t>
        <a:bodyPr/>
        <a:lstStyle/>
        <a:p>
          <a:endParaRPr lang="zh-TW" altLang="en-US"/>
        </a:p>
      </dgm:t>
    </dgm:pt>
    <dgm:pt modelId="{E8D37E76-E929-42CE-9FB6-B0DB83290606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球隊戰績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排名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DBEE75-69F7-4495-B3EE-77000AA93544}" type="parTrans" cxnId="{B43C229B-68F1-46A3-A42F-BDC92D671A4E}">
      <dgm:prSet/>
      <dgm:spPr/>
      <dgm:t>
        <a:bodyPr/>
        <a:lstStyle/>
        <a:p>
          <a:endParaRPr lang="zh-TW" altLang="en-US"/>
        </a:p>
      </dgm:t>
    </dgm:pt>
    <dgm:pt modelId="{BFC28DC7-7CBA-4BB1-A53C-C55C2E165055}" type="sibTrans" cxnId="{B43C229B-68F1-46A3-A42F-BDC92D671A4E}">
      <dgm:prSet/>
      <dgm:spPr/>
      <dgm:t>
        <a:bodyPr/>
        <a:lstStyle/>
        <a:p>
          <a:endParaRPr lang="zh-TW" altLang="en-US"/>
        </a:p>
      </dgm:t>
    </dgm:pt>
    <dgm:pt modelId="{D884B89F-3AEF-4FF7-80E9-A1F8BDFE750B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打者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投手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AC1B13-3E9D-46C0-8C58-9FD5EE7AA7F2}" type="parTrans" cxnId="{CD801F4B-33D2-4E52-B3A0-B90376D5C2B1}">
      <dgm:prSet/>
      <dgm:spPr/>
      <dgm:t>
        <a:bodyPr/>
        <a:lstStyle/>
        <a:p>
          <a:endParaRPr lang="zh-TW" altLang="en-US"/>
        </a:p>
      </dgm:t>
    </dgm:pt>
    <dgm:pt modelId="{62FC01AE-BEE8-462C-861A-F85121806551}" type="sibTrans" cxnId="{CD801F4B-33D2-4E52-B3A0-B90376D5C2B1}">
      <dgm:prSet/>
      <dgm:spPr/>
      <dgm:t>
        <a:bodyPr/>
        <a:lstStyle/>
        <a:p>
          <a:endParaRPr lang="zh-TW" altLang="en-US"/>
        </a:p>
      </dgm:t>
    </dgm:pt>
    <dgm:pt modelId="{05B0D9AD-3DB5-4E7E-8C76-000BC93203E9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選手細則</a:t>
          </a:r>
          <a:endParaRPr lang="en-US" altLang="zh-TW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數據、照片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35C862D-9F66-4BD5-B5CA-826207ECBB10}" type="parTrans" cxnId="{E1B150A8-3561-498A-95C6-26272826BA3E}">
      <dgm:prSet/>
      <dgm:spPr/>
      <dgm:t>
        <a:bodyPr/>
        <a:lstStyle/>
        <a:p>
          <a:endParaRPr lang="zh-TW" altLang="en-US"/>
        </a:p>
      </dgm:t>
    </dgm:pt>
    <dgm:pt modelId="{BB5D2E44-AC3F-46B3-96D0-779DFAC5FCE9}" type="sibTrans" cxnId="{E1B150A8-3561-498A-95C6-26272826BA3E}">
      <dgm:prSet/>
      <dgm:spPr/>
      <dgm:t>
        <a:bodyPr/>
        <a:lstStyle/>
        <a:p>
          <a:endParaRPr lang="zh-TW" altLang="en-US"/>
        </a:p>
      </dgm:t>
    </dgm:pt>
    <dgm:pt modelId="{04999079-103C-403D-B1E5-96E8E5ABA392}" type="pres">
      <dgm:prSet presAssocID="{72F73340-96E3-43DD-A844-4A8DCD4E152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A8F1521-428F-42CA-87D7-3B87074763DA}" type="pres">
      <dgm:prSet presAssocID="{CE7E3973-25F5-49C9-A6F9-7F7FEE8F30CB}" presName="root1" presStyleCnt="0"/>
      <dgm:spPr/>
      <dgm:t>
        <a:bodyPr/>
        <a:lstStyle/>
        <a:p>
          <a:endParaRPr lang="zh-TW" altLang="en-US"/>
        </a:p>
      </dgm:t>
    </dgm:pt>
    <dgm:pt modelId="{F1F75662-9C1F-429B-814D-CED41FE3EA51}" type="pres">
      <dgm:prSet presAssocID="{CE7E3973-25F5-49C9-A6F9-7F7FEE8F30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B99658-1FAC-4F6E-80C0-7AA7287D9581}" type="pres">
      <dgm:prSet presAssocID="{CE7E3973-25F5-49C9-A6F9-7F7FEE8F30CB}" presName="level2hierChild" presStyleCnt="0"/>
      <dgm:spPr/>
      <dgm:t>
        <a:bodyPr/>
        <a:lstStyle/>
        <a:p>
          <a:endParaRPr lang="zh-TW" altLang="en-US"/>
        </a:p>
      </dgm:t>
    </dgm:pt>
    <dgm:pt modelId="{D1DA1BDE-A0D6-4A63-8EE2-856C802277C5}" type="pres">
      <dgm:prSet presAssocID="{AA8FCE18-68D6-4E75-A43D-F9B4263DC19D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FB0DFD37-AAE7-4377-B005-011973EB9231}" type="pres">
      <dgm:prSet presAssocID="{AA8FCE18-68D6-4E75-A43D-F9B4263DC19D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23DD9FFD-45C8-4882-A7AE-D2EA5F02D6CB}" type="pres">
      <dgm:prSet presAssocID="{801507C4-31A6-4199-B3C3-0B568642F51F}" presName="root2" presStyleCnt="0"/>
      <dgm:spPr/>
      <dgm:t>
        <a:bodyPr/>
        <a:lstStyle/>
        <a:p>
          <a:endParaRPr lang="zh-TW" altLang="en-US"/>
        </a:p>
      </dgm:t>
    </dgm:pt>
    <dgm:pt modelId="{15EFE365-D6E0-4068-9F50-B9FA13FFDEE9}" type="pres">
      <dgm:prSet presAssocID="{801507C4-31A6-4199-B3C3-0B568642F51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2A8D46-7A44-4952-9956-7A9C142ACDF7}" type="pres">
      <dgm:prSet presAssocID="{801507C4-31A6-4199-B3C3-0B568642F51F}" presName="level3hierChild" presStyleCnt="0"/>
      <dgm:spPr/>
      <dgm:t>
        <a:bodyPr/>
        <a:lstStyle/>
        <a:p>
          <a:endParaRPr lang="zh-TW" altLang="en-US"/>
        </a:p>
      </dgm:t>
    </dgm:pt>
    <dgm:pt modelId="{B79BDB70-60AE-41FF-A3C1-B5297B6CE89D}" type="pres">
      <dgm:prSet presAssocID="{76C7AD2A-8EAE-4AAA-AB23-9105D5DA4880}" presName="conn2-1" presStyleLbl="parChTrans1D3" presStyleIdx="0" presStyleCnt="6"/>
      <dgm:spPr/>
      <dgm:t>
        <a:bodyPr/>
        <a:lstStyle/>
        <a:p>
          <a:endParaRPr lang="zh-TW" altLang="en-US"/>
        </a:p>
      </dgm:t>
    </dgm:pt>
    <dgm:pt modelId="{F0330C66-6457-432F-A8F9-77CD680D3898}" type="pres">
      <dgm:prSet presAssocID="{76C7AD2A-8EAE-4AAA-AB23-9105D5DA4880}" presName="connTx" presStyleLbl="parChTrans1D3" presStyleIdx="0" presStyleCnt="6"/>
      <dgm:spPr/>
      <dgm:t>
        <a:bodyPr/>
        <a:lstStyle/>
        <a:p>
          <a:endParaRPr lang="zh-TW" altLang="en-US"/>
        </a:p>
      </dgm:t>
    </dgm:pt>
    <dgm:pt modelId="{A92CA937-0B63-4728-97B6-3F9F5FBC8DE7}" type="pres">
      <dgm:prSet presAssocID="{2CBB2FC7-1624-460D-8329-7A919E6B65A3}" presName="root2" presStyleCnt="0"/>
      <dgm:spPr/>
      <dgm:t>
        <a:bodyPr/>
        <a:lstStyle/>
        <a:p>
          <a:endParaRPr lang="zh-TW" altLang="en-US"/>
        </a:p>
      </dgm:t>
    </dgm:pt>
    <dgm:pt modelId="{16E0DE05-5520-4843-A2AC-91AA652B529D}" type="pres">
      <dgm:prSet presAssocID="{2CBB2FC7-1624-460D-8329-7A919E6B65A3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E79461-8D53-4F64-A198-29B338223CB5}" type="pres">
      <dgm:prSet presAssocID="{2CBB2FC7-1624-460D-8329-7A919E6B65A3}" presName="level3hierChild" presStyleCnt="0"/>
      <dgm:spPr/>
      <dgm:t>
        <a:bodyPr/>
        <a:lstStyle/>
        <a:p>
          <a:endParaRPr lang="zh-TW" altLang="en-US"/>
        </a:p>
      </dgm:t>
    </dgm:pt>
    <dgm:pt modelId="{84E27154-AC5E-4B81-9F05-0E746CA52456}" type="pres">
      <dgm:prSet presAssocID="{A9F5D94D-1580-4793-80F4-DF4FD49B7DDB}" presName="conn2-1" presStyleLbl="parChTrans1D3" presStyleIdx="1" presStyleCnt="6"/>
      <dgm:spPr/>
      <dgm:t>
        <a:bodyPr/>
        <a:lstStyle/>
        <a:p>
          <a:endParaRPr lang="zh-TW" altLang="en-US"/>
        </a:p>
      </dgm:t>
    </dgm:pt>
    <dgm:pt modelId="{BDF08F67-502E-4425-94DC-C58A9B5DEDEC}" type="pres">
      <dgm:prSet presAssocID="{A9F5D94D-1580-4793-80F4-DF4FD49B7DDB}" presName="connTx" presStyleLbl="parChTrans1D3" presStyleIdx="1" presStyleCnt="6"/>
      <dgm:spPr/>
      <dgm:t>
        <a:bodyPr/>
        <a:lstStyle/>
        <a:p>
          <a:endParaRPr lang="zh-TW" altLang="en-US"/>
        </a:p>
      </dgm:t>
    </dgm:pt>
    <dgm:pt modelId="{445E6296-46D0-4D67-9152-12AA1DD069FA}" type="pres">
      <dgm:prSet presAssocID="{0ADAFC1D-109E-470D-B5AB-08E8318B2FB1}" presName="root2" presStyleCnt="0"/>
      <dgm:spPr/>
      <dgm:t>
        <a:bodyPr/>
        <a:lstStyle/>
        <a:p>
          <a:endParaRPr lang="zh-TW" altLang="en-US"/>
        </a:p>
      </dgm:t>
    </dgm:pt>
    <dgm:pt modelId="{978D57FD-F4F4-40A9-AE33-EF7FABBE968D}" type="pres">
      <dgm:prSet presAssocID="{0ADAFC1D-109E-470D-B5AB-08E8318B2FB1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F9E6AD-5B22-475A-A6C0-9DAE42C55C90}" type="pres">
      <dgm:prSet presAssocID="{0ADAFC1D-109E-470D-B5AB-08E8318B2FB1}" presName="level3hierChild" presStyleCnt="0"/>
      <dgm:spPr/>
      <dgm:t>
        <a:bodyPr/>
        <a:lstStyle/>
        <a:p>
          <a:endParaRPr lang="zh-TW" altLang="en-US"/>
        </a:p>
      </dgm:t>
    </dgm:pt>
    <dgm:pt modelId="{1AC47ABF-4432-4B51-9A7F-39588E7F4B16}" type="pres">
      <dgm:prSet presAssocID="{FA70FBF3-E148-453B-87C6-C01188D962DA}" presName="conn2-1" presStyleLbl="parChTrans1D3" presStyleIdx="2" presStyleCnt="6"/>
      <dgm:spPr/>
      <dgm:t>
        <a:bodyPr/>
        <a:lstStyle/>
        <a:p>
          <a:endParaRPr lang="zh-TW" altLang="en-US"/>
        </a:p>
      </dgm:t>
    </dgm:pt>
    <dgm:pt modelId="{0740E3B7-5EEE-4EF4-A7B9-398DD746C589}" type="pres">
      <dgm:prSet presAssocID="{FA70FBF3-E148-453B-87C6-C01188D962DA}" presName="connTx" presStyleLbl="parChTrans1D3" presStyleIdx="2" presStyleCnt="6"/>
      <dgm:spPr/>
      <dgm:t>
        <a:bodyPr/>
        <a:lstStyle/>
        <a:p>
          <a:endParaRPr lang="zh-TW" altLang="en-US"/>
        </a:p>
      </dgm:t>
    </dgm:pt>
    <dgm:pt modelId="{E2A496F0-638E-4DD2-8F72-8A5B0627CEB6}" type="pres">
      <dgm:prSet presAssocID="{D5E6716E-995A-451F-9CEC-E1C0A5884DDF}" presName="root2" presStyleCnt="0"/>
      <dgm:spPr/>
      <dgm:t>
        <a:bodyPr/>
        <a:lstStyle/>
        <a:p>
          <a:endParaRPr lang="zh-TW" altLang="en-US"/>
        </a:p>
      </dgm:t>
    </dgm:pt>
    <dgm:pt modelId="{946C80AD-A949-4B54-95BB-6E094F11C54A}" type="pres">
      <dgm:prSet presAssocID="{D5E6716E-995A-451F-9CEC-E1C0A5884DDF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170F3A2-E47E-47E5-A90F-DCE6103B3C31}" type="pres">
      <dgm:prSet presAssocID="{D5E6716E-995A-451F-9CEC-E1C0A5884DDF}" presName="level3hierChild" presStyleCnt="0"/>
      <dgm:spPr/>
      <dgm:t>
        <a:bodyPr/>
        <a:lstStyle/>
        <a:p>
          <a:endParaRPr lang="zh-TW" altLang="en-US"/>
        </a:p>
      </dgm:t>
    </dgm:pt>
    <dgm:pt modelId="{DFCD3972-FF0F-45A8-B9A6-832E694C4083}" type="pres">
      <dgm:prSet presAssocID="{6FDF54D8-DF5C-4324-B498-02A1F052E007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79F5CC95-9929-4C4D-B0D6-3AA22DB7A253}" type="pres">
      <dgm:prSet presAssocID="{6FDF54D8-DF5C-4324-B498-02A1F052E007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B1E68C5F-02E0-40E5-A811-22EBB1B67CFD}" type="pres">
      <dgm:prSet presAssocID="{424F1D0F-AD3A-4504-8AA1-09FD18BA83A3}" presName="root2" presStyleCnt="0"/>
      <dgm:spPr/>
      <dgm:t>
        <a:bodyPr/>
        <a:lstStyle/>
        <a:p>
          <a:endParaRPr lang="zh-TW" altLang="en-US"/>
        </a:p>
      </dgm:t>
    </dgm:pt>
    <dgm:pt modelId="{32650972-13A6-40EE-8441-085BAFEC650C}" type="pres">
      <dgm:prSet presAssocID="{424F1D0F-AD3A-4504-8AA1-09FD18BA83A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90BE33B-0D4A-4057-BE4E-3F6DDF1F1D1F}" type="pres">
      <dgm:prSet presAssocID="{424F1D0F-AD3A-4504-8AA1-09FD18BA83A3}" presName="level3hierChild" presStyleCnt="0"/>
      <dgm:spPr/>
      <dgm:t>
        <a:bodyPr/>
        <a:lstStyle/>
        <a:p>
          <a:endParaRPr lang="zh-TW" altLang="en-US"/>
        </a:p>
      </dgm:t>
    </dgm:pt>
    <dgm:pt modelId="{72DAF4C6-BD05-460F-BB9F-2241A80E10D0}" type="pres">
      <dgm:prSet presAssocID="{C873B311-E57D-4253-870C-D37C248254B3}" presName="conn2-1" presStyleLbl="parChTrans1D3" presStyleIdx="3" presStyleCnt="6"/>
      <dgm:spPr/>
      <dgm:t>
        <a:bodyPr/>
        <a:lstStyle/>
        <a:p>
          <a:endParaRPr lang="zh-TW" altLang="en-US"/>
        </a:p>
      </dgm:t>
    </dgm:pt>
    <dgm:pt modelId="{9759B3D1-1C5D-4D4C-B23D-09E0C463825C}" type="pres">
      <dgm:prSet presAssocID="{C873B311-E57D-4253-870C-D37C248254B3}" presName="connTx" presStyleLbl="parChTrans1D3" presStyleIdx="3" presStyleCnt="6"/>
      <dgm:spPr/>
      <dgm:t>
        <a:bodyPr/>
        <a:lstStyle/>
        <a:p>
          <a:endParaRPr lang="zh-TW" altLang="en-US"/>
        </a:p>
      </dgm:t>
    </dgm:pt>
    <dgm:pt modelId="{E6EED3E4-55C4-491C-A9F6-60735ECDA6FA}" type="pres">
      <dgm:prSet presAssocID="{82D30C71-ACFB-403F-B05F-2C9F77E8E3D5}" presName="root2" presStyleCnt="0"/>
      <dgm:spPr/>
      <dgm:t>
        <a:bodyPr/>
        <a:lstStyle/>
        <a:p>
          <a:endParaRPr lang="zh-TW" altLang="en-US"/>
        </a:p>
      </dgm:t>
    </dgm:pt>
    <dgm:pt modelId="{33A5C95E-BF51-4575-B6D7-3DF42C13E1E6}" type="pres">
      <dgm:prSet presAssocID="{82D30C71-ACFB-403F-B05F-2C9F77E8E3D5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6223CC0-AB93-46BE-AB73-A5E067DDCD65}" type="pres">
      <dgm:prSet presAssocID="{82D30C71-ACFB-403F-B05F-2C9F77E8E3D5}" presName="level3hierChild" presStyleCnt="0"/>
      <dgm:spPr/>
      <dgm:t>
        <a:bodyPr/>
        <a:lstStyle/>
        <a:p>
          <a:endParaRPr lang="zh-TW" altLang="en-US"/>
        </a:p>
      </dgm:t>
    </dgm:pt>
    <dgm:pt modelId="{EFFBB00E-F0FD-460D-B289-4DBA04B2622E}" type="pres">
      <dgm:prSet presAssocID="{72DBEE75-69F7-4495-B3EE-77000AA93544}" presName="conn2-1" presStyleLbl="parChTrans1D3" presStyleIdx="4" presStyleCnt="6"/>
      <dgm:spPr/>
      <dgm:t>
        <a:bodyPr/>
        <a:lstStyle/>
        <a:p>
          <a:endParaRPr lang="zh-TW" altLang="en-US"/>
        </a:p>
      </dgm:t>
    </dgm:pt>
    <dgm:pt modelId="{B41D980F-1251-42D7-8642-8C0E8B6EBC1F}" type="pres">
      <dgm:prSet presAssocID="{72DBEE75-69F7-4495-B3EE-77000AA93544}" presName="connTx" presStyleLbl="parChTrans1D3" presStyleIdx="4" presStyleCnt="6"/>
      <dgm:spPr/>
      <dgm:t>
        <a:bodyPr/>
        <a:lstStyle/>
        <a:p>
          <a:endParaRPr lang="zh-TW" altLang="en-US"/>
        </a:p>
      </dgm:t>
    </dgm:pt>
    <dgm:pt modelId="{BA75BBF5-C7C2-43D8-B9A5-79D1EF15EE4C}" type="pres">
      <dgm:prSet presAssocID="{E8D37E76-E929-42CE-9FB6-B0DB83290606}" presName="root2" presStyleCnt="0"/>
      <dgm:spPr/>
      <dgm:t>
        <a:bodyPr/>
        <a:lstStyle/>
        <a:p>
          <a:endParaRPr lang="zh-TW" altLang="en-US"/>
        </a:p>
      </dgm:t>
    </dgm:pt>
    <dgm:pt modelId="{0D6D3826-4DA5-41F1-94E6-C77E5D141762}" type="pres">
      <dgm:prSet presAssocID="{E8D37E76-E929-42CE-9FB6-B0DB83290606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17F975C-8A72-4F98-829D-8E26C1D47423}" type="pres">
      <dgm:prSet presAssocID="{E8D37E76-E929-42CE-9FB6-B0DB83290606}" presName="level3hierChild" presStyleCnt="0"/>
      <dgm:spPr/>
      <dgm:t>
        <a:bodyPr/>
        <a:lstStyle/>
        <a:p>
          <a:endParaRPr lang="zh-TW" altLang="en-US"/>
        </a:p>
      </dgm:t>
    </dgm:pt>
    <dgm:pt modelId="{DC10DC90-2965-43A4-8289-353863D361ED}" type="pres">
      <dgm:prSet presAssocID="{E3AC1B13-3E9D-46C0-8C58-9FD5EE7AA7F2}" presName="conn2-1" presStyleLbl="parChTrans1D3" presStyleIdx="5" presStyleCnt="6"/>
      <dgm:spPr/>
      <dgm:t>
        <a:bodyPr/>
        <a:lstStyle/>
        <a:p>
          <a:endParaRPr lang="zh-TW" altLang="en-US"/>
        </a:p>
      </dgm:t>
    </dgm:pt>
    <dgm:pt modelId="{4A45F483-9367-4CDA-A347-32F85FF0CF0E}" type="pres">
      <dgm:prSet presAssocID="{E3AC1B13-3E9D-46C0-8C58-9FD5EE7AA7F2}" presName="connTx" presStyleLbl="parChTrans1D3" presStyleIdx="5" presStyleCnt="6"/>
      <dgm:spPr/>
      <dgm:t>
        <a:bodyPr/>
        <a:lstStyle/>
        <a:p>
          <a:endParaRPr lang="zh-TW" altLang="en-US"/>
        </a:p>
      </dgm:t>
    </dgm:pt>
    <dgm:pt modelId="{7410D849-D76D-4DA1-B004-79540BE0DB97}" type="pres">
      <dgm:prSet presAssocID="{D884B89F-3AEF-4FF7-80E9-A1F8BDFE750B}" presName="root2" presStyleCnt="0"/>
      <dgm:spPr/>
      <dgm:t>
        <a:bodyPr/>
        <a:lstStyle/>
        <a:p>
          <a:endParaRPr lang="zh-TW" altLang="en-US"/>
        </a:p>
      </dgm:t>
    </dgm:pt>
    <dgm:pt modelId="{B8D5ADF0-16D7-4CB9-AE57-56FE1C78A366}" type="pres">
      <dgm:prSet presAssocID="{D884B89F-3AEF-4FF7-80E9-A1F8BDFE750B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70D2B4-089D-405B-B65D-A0BD0CF1A614}" type="pres">
      <dgm:prSet presAssocID="{D884B89F-3AEF-4FF7-80E9-A1F8BDFE750B}" presName="level3hierChild" presStyleCnt="0"/>
      <dgm:spPr/>
      <dgm:t>
        <a:bodyPr/>
        <a:lstStyle/>
        <a:p>
          <a:endParaRPr lang="zh-TW" altLang="en-US"/>
        </a:p>
      </dgm:t>
    </dgm:pt>
    <dgm:pt modelId="{2E4832F1-6120-4C39-A56D-F665E6A591DD}" type="pres">
      <dgm:prSet presAssocID="{835C862D-9F66-4BD5-B5CA-826207ECBB10}" presName="conn2-1" presStyleLbl="parChTrans1D4" presStyleIdx="0" presStyleCnt="1"/>
      <dgm:spPr/>
      <dgm:t>
        <a:bodyPr/>
        <a:lstStyle/>
        <a:p>
          <a:endParaRPr lang="zh-TW" altLang="en-US"/>
        </a:p>
      </dgm:t>
    </dgm:pt>
    <dgm:pt modelId="{14A3E16C-7F9B-4A1A-9C94-2736486C0D06}" type="pres">
      <dgm:prSet presAssocID="{835C862D-9F66-4BD5-B5CA-826207ECBB10}" presName="connTx" presStyleLbl="parChTrans1D4" presStyleIdx="0" presStyleCnt="1"/>
      <dgm:spPr/>
      <dgm:t>
        <a:bodyPr/>
        <a:lstStyle/>
        <a:p>
          <a:endParaRPr lang="zh-TW" altLang="en-US"/>
        </a:p>
      </dgm:t>
    </dgm:pt>
    <dgm:pt modelId="{B35C8661-F160-45A8-B778-425869ECE434}" type="pres">
      <dgm:prSet presAssocID="{05B0D9AD-3DB5-4E7E-8C76-000BC93203E9}" presName="root2" presStyleCnt="0"/>
      <dgm:spPr/>
      <dgm:t>
        <a:bodyPr/>
        <a:lstStyle/>
        <a:p>
          <a:endParaRPr lang="zh-TW" altLang="en-US"/>
        </a:p>
      </dgm:t>
    </dgm:pt>
    <dgm:pt modelId="{D1F53494-C8EF-4FC7-BFE7-53EE061880CD}" type="pres">
      <dgm:prSet presAssocID="{05B0D9AD-3DB5-4E7E-8C76-000BC93203E9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A065583-83E0-4EE5-AF73-4E854DF01F75}" type="pres">
      <dgm:prSet presAssocID="{05B0D9AD-3DB5-4E7E-8C76-000BC93203E9}" presName="level3hierChild" presStyleCnt="0"/>
      <dgm:spPr/>
      <dgm:t>
        <a:bodyPr/>
        <a:lstStyle/>
        <a:p>
          <a:endParaRPr lang="zh-TW" altLang="en-US"/>
        </a:p>
      </dgm:t>
    </dgm:pt>
  </dgm:ptLst>
  <dgm:cxnLst>
    <dgm:cxn modelId="{CBE7C006-BADC-41C3-91B6-BC62CBE5EE91}" type="presOf" srcId="{A9F5D94D-1580-4793-80F4-DF4FD49B7DDB}" destId="{84E27154-AC5E-4B81-9F05-0E746CA52456}" srcOrd="0" destOrd="0" presId="urn:microsoft.com/office/officeart/2005/8/layout/hierarchy2"/>
    <dgm:cxn modelId="{3002EE05-3CC4-4EE6-9396-2358CACEC4DD}" type="presOf" srcId="{D884B89F-3AEF-4FF7-80E9-A1F8BDFE750B}" destId="{B8D5ADF0-16D7-4CB9-AE57-56FE1C78A366}" srcOrd="0" destOrd="0" presId="urn:microsoft.com/office/officeart/2005/8/layout/hierarchy2"/>
    <dgm:cxn modelId="{2C656C44-E80A-4CA4-9AD9-6655FA2FCD93}" srcId="{801507C4-31A6-4199-B3C3-0B568642F51F}" destId="{0ADAFC1D-109E-470D-B5AB-08E8318B2FB1}" srcOrd="1" destOrd="0" parTransId="{A9F5D94D-1580-4793-80F4-DF4FD49B7DDB}" sibTransId="{092037BF-9C67-44C5-A6BF-4D00B88B0A47}"/>
    <dgm:cxn modelId="{EE7B64FA-C256-43B7-9515-9C7AFEEA26EA}" type="presOf" srcId="{D5E6716E-995A-451F-9CEC-E1C0A5884DDF}" destId="{946C80AD-A949-4B54-95BB-6E094F11C54A}" srcOrd="0" destOrd="0" presId="urn:microsoft.com/office/officeart/2005/8/layout/hierarchy2"/>
    <dgm:cxn modelId="{8A3CAAAF-373F-4474-BC65-5CF99E4BCF4B}" srcId="{72F73340-96E3-43DD-A844-4A8DCD4E1521}" destId="{CE7E3973-25F5-49C9-A6F9-7F7FEE8F30CB}" srcOrd="0" destOrd="0" parTransId="{5E579CA7-1BB2-4CFD-8B3A-AEC3EB0AD5D1}" sibTransId="{FB10946A-6F80-444A-ACF1-370BF0E6A8BF}"/>
    <dgm:cxn modelId="{8F1C208F-1B3B-420C-B271-73480EC30396}" type="presOf" srcId="{E3AC1B13-3E9D-46C0-8C58-9FD5EE7AA7F2}" destId="{4A45F483-9367-4CDA-A347-32F85FF0CF0E}" srcOrd="1" destOrd="0" presId="urn:microsoft.com/office/officeart/2005/8/layout/hierarchy2"/>
    <dgm:cxn modelId="{78F41944-7DB2-4DBE-982D-EDBDE91BE3B1}" type="presOf" srcId="{72F73340-96E3-43DD-A844-4A8DCD4E1521}" destId="{04999079-103C-403D-B1E5-96E8E5ABA392}" srcOrd="0" destOrd="0" presId="urn:microsoft.com/office/officeart/2005/8/layout/hierarchy2"/>
    <dgm:cxn modelId="{CD801F4B-33D2-4E52-B3A0-B90376D5C2B1}" srcId="{424F1D0F-AD3A-4504-8AA1-09FD18BA83A3}" destId="{D884B89F-3AEF-4FF7-80E9-A1F8BDFE750B}" srcOrd="2" destOrd="0" parTransId="{E3AC1B13-3E9D-46C0-8C58-9FD5EE7AA7F2}" sibTransId="{62FC01AE-BEE8-462C-861A-F85121806551}"/>
    <dgm:cxn modelId="{ACA1B814-DAFD-4ECA-AA5E-69014310899A}" type="presOf" srcId="{835C862D-9F66-4BD5-B5CA-826207ECBB10}" destId="{2E4832F1-6120-4C39-A56D-F665E6A591DD}" srcOrd="0" destOrd="0" presId="urn:microsoft.com/office/officeart/2005/8/layout/hierarchy2"/>
    <dgm:cxn modelId="{21342356-033D-48F3-B148-CDB5043CE0D4}" type="presOf" srcId="{C873B311-E57D-4253-870C-D37C248254B3}" destId="{9759B3D1-1C5D-4D4C-B23D-09E0C463825C}" srcOrd="1" destOrd="0" presId="urn:microsoft.com/office/officeart/2005/8/layout/hierarchy2"/>
    <dgm:cxn modelId="{CBCFC8C5-2997-4D82-ABCA-C44F1011E5EB}" type="presOf" srcId="{6FDF54D8-DF5C-4324-B498-02A1F052E007}" destId="{79F5CC95-9929-4C4D-B0D6-3AA22DB7A253}" srcOrd="1" destOrd="0" presId="urn:microsoft.com/office/officeart/2005/8/layout/hierarchy2"/>
    <dgm:cxn modelId="{D677CFFB-1EB5-465B-BD09-97530E0700ED}" type="presOf" srcId="{424F1D0F-AD3A-4504-8AA1-09FD18BA83A3}" destId="{32650972-13A6-40EE-8441-085BAFEC650C}" srcOrd="0" destOrd="0" presId="urn:microsoft.com/office/officeart/2005/8/layout/hierarchy2"/>
    <dgm:cxn modelId="{BE38CE18-5C8F-4B15-ACC4-DEE06BF29FDE}" type="presOf" srcId="{05B0D9AD-3DB5-4E7E-8C76-000BC93203E9}" destId="{D1F53494-C8EF-4FC7-BFE7-53EE061880CD}" srcOrd="0" destOrd="0" presId="urn:microsoft.com/office/officeart/2005/8/layout/hierarchy2"/>
    <dgm:cxn modelId="{6B48CE3F-26DD-4C0F-92C5-14AEA23359BD}" type="presOf" srcId="{E8D37E76-E929-42CE-9FB6-B0DB83290606}" destId="{0D6D3826-4DA5-41F1-94E6-C77E5D141762}" srcOrd="0" destOrd="0" presId="urn:microsoft.com/office/officeart/2005/8/layout/hierarchy2"/>
    <dgm:cxn modelId="{B3C5757D-6573-45AB-ABE2-BA7C03034B6D}" srcId="{801507C4-31A6-4199-B3C3-0B568642F51F}" destId="{2CBB2FC7-1624-460D-8329-7A919E6B65A3}" srcOrd="0" destOrd="0" parTransId="{76C7AD2A-8EAE-4AAA-AB23-9105D5DA4880}" sibTransId="{B34FBEB1-FCB8-4B0F-A507-AA8399789F6D}"/>
    <dgm:cxn modelId="{E5B4B83F-BBA7-470E-86DA-2DDCDDFBFC68}" type="presOf" srcId="{AA8FCE18-68D6-4E75-A43D-F9B4263DC19D}" destId="{FB0DFD37-AAE7-4377-B005-011973EB9231}" srcOrd="1" destOrd="0" presId="urn:microsoft.com/office/officeart/2005/8/layout/hierarchy2"/>
    <dgm:cxn modelId="{074AF170-5200-4EC2-94CC-7F60606E2F44}" type="presOf" srcId="{6FDF54D8-DF5C-4324-B498-02A1F052E007}" destId="{DFCD3972-FF0F-45A8-B9A6-832E694C4083}" srcOrd="0" destOrd="0" presId="urn:microsoft.com/office/officeart/2005/8/layout/hierarchy2"/>
    <dgm:cxn modelId="{47E5FFCD-0E37-4E91-9B20-D264D92B8C31}" type="presOf" srcId="{CE7E3973-25F5-49C9-A6F9-7F7FEE8F30CB}" destId="{F1F75662-9C1F-429B-814D-CED41FE3EA51}" srcOrd="0" destOrd="0" presId="urn:microsoft.com/office/officeart/2005/8/layout/hierarchy2"/>
    <dgm:cxn modelId="{6767568F-7CBD-42C4-9690-B925B85C4288}" srcId="{424F1D0F-AD3A-4504-8AA1-09FD18BA83A3}" destId="{82D30C71-ACFB-403F-B05F-2C9F77E8E3D5}" srcOrd="0" destOrd="0" parTransId="{C873B311-E57D-4253-870C-D37C248254B3}" sibTransId="{90E96F37-9B9F-4D52-A183-9B4231A795E5}"/>
    <dgm:cxn modelId="{E1B150A8-3561-498A-95C6-26272826BA3E}" srcId="{D884B89F-3AEF-4FF7-80E9-A1F8BDFE750B}" destId="{05B0D9AD-3DB5-4E7E-8C76-000BC93203E9}" srcOrd="0" destOrd="0" parTransId="{835C862D-9F66-4BD5-B5CA-826207ECBB10}" sibTransId="{BB5D2E44-AC3F-46B3-96D0-779DFAC5FCE9}"/>
    <dgm:cxn modelId="{96A22401-C62E-4923-BF59-D343CAC374AF}" type="presOf" srcId="{0ADAFC1D-109E-470D-B5AB-08E8318B2FB1}" destId="{978D57FD-F4F4-40A9-AE33-EF7FABBE968D}" srcOrd="0" destOrd="0" presId="urn:microsoft.com/office/officeart/2005/8/layout/hierarchy2"/>
    <dgm:cxn modelId="{36A9C423-4BE5-451D-9881-031AD2BA8713}" type="presOf" srcId="{E3AC1B13-3E9D-46C0-8C58-9FD5EE7AA7F2}" destId="{DC10DC90-2965-43A4-8289-353863D361ED}" srcOrd="0" destOrd="0" presId="urn:microsoft.com/office/officeart/2005/8/layout/hierarchy2"/>
    <dgm:cxn modelId="{4A01384C-A142-4665-A2EC-2BEC4E7A9603}" srcId="{CE7E3973-25F5-49C9-A6F9-7F7FEE8F30CB}" destId="{424F1D0F-AD3A-4504-8AA1-09FD18BA83A3}" srcOrd="1" destOrd="0" parTransId="{6FDF54D8-DF5C-4324-B498-02A1F052E007}" sibTransId="{5FEE09B7-3D56-4E74-A1F1-51B478C3250D}"/>
    <dgm:cxn modelId="{DC318074-7781-490C-85F4-40C715EAF216}" type="presOf" srcId="{76C7AD2A-8EAE-4AAA-AB23-9105D5DA4880}" destId="{F0330C66-6457-432F-A8F9-77CD680D3898}" srcOrd="1" destOrd="0" presId="urn:microsoft.com/office/officeart/2005/8/layout/hierarchy2"/>
    <dgm:cxn modelId="{AA0A622B-3CEF-462F-BBA5-52E45788D03A}" type="presOf" srcId="{A9F5D94D-1580-4793-80F4-DF4FD49B7DDB}" destId="{BDF08F67-502E-4425-94DC-C58A9B5DEDEC}" srcOrd="1" destOrd="0" presId="urn:microsoft.com/office/officeart/2005/8/layout/hierarchy2"/>
    <dgm:cxn modelId="{DAD5B1D8-8A1F-4CB6-978B-24B69527FE90}" type="presOf" srcId="{72DBEE75-69F7-4495-B3EE-77000AA93544}" destId="{EFFBB00E-F0FD-460D-B289-4DBA04B2622E}" srcOrd="0" destOrd="0" presId="urn:microsoft.com/office/officeart/2005/8/layout/hierarchy2"/>
    <dgm:cxn modelId="{A10DC709-14C9-4D8B-B6D9-75ABC68D7471}" srcId="{801507C4-31A6-4199-B3C3-0B568642F51F}" destId="{D5E6716E-995A-451F-9CEC-E1C0A5884DDF}" srcOrd="2" destOrd="0" parTransId="{FA70FBF3-E148-453B-87C6-C01188D962DA}" sibTransId="{DA8F879E-6D8E-4EE2-994A-FE92C09C4975}"/>
    <dgm:cxn modelId="{8E01FEE8-6DB2-4D31-9687-C8CE92A0E397}" type="presOf" srcId="{C873B311-E57D-4253-870C-D37C248254B3}" destId="{72DAF4C6-BD05-460F-BB9F-2241A80E10D0}" srcOrd="0" destOrd="0" presId="urn:microsoft.com/office/officeart/2005/8/layout/hierarchy2"/>
    <dgm:cxn modelId="{9C74C4F5-3F58-48B5-99B8-7E7275B40CAB}" type="presOf" srcId="{FA70FBF3-E148-453B-87C6-C01188D962DA}" destId="{1AC47ABF-4432-4B51-9A7F-39588E7F4B16}" srcOrd="0" destOrd="0" presId="urn:microsoft.com/office/officeart/2005/8/layout/hierarchy2"/>
    <dgm:cxn modelId="{8EAA0C71-8334-41E2-BD01-D333A4119B56}" type="presOf" srcId="{FA70FBF3-E148-453B-87C6-C01188D962DA}" destId="{0740E3B7-5EEE-4EF4-A7B9-398DD746C589}" srcOrd="1" destOrd="0" presId="urn:microsoft.com/office/officeart/2005/8/layout/hierarchy2"/>
    <dgm:cxn modelId="{566C2A34-A6A6-49A7-9B3F-4DB95B839A37}" type="presOf" srcId="{2CBB2FC7-1624-460D-8329-7A919E6B65A3}" destId="{16E0DE05-5520-4843-A2AC-91AA652B529D}" srcOrd="0" destOrd="0" presId="urn:microsoft.com/office/officeart/2005/8/layout/hierarchy2"/>
    <dgm:cxn modelId="{191891D4-8D6E-4D53-A201-D8B2FACAAD91}" srcId="{CE7E3973-25F5-49C9-A6F9-7F7FEE8F30CB}" destId="{801507C4-31A6-4199-B3C3-0B568642F51F}" srcOrd="0" destOrd="0" parTransId="{AA8FCE18-68D6-4E75-A43D-F9B4263DC19D}" sibTransId="{A3ECF076-18D6-45B2-A193-AEB20F602334}"/>
    <dgm:cxn modelId="{020A4F13-24D4-4CDF-A51C-40D7A73DA6E1}" type="presOf" srcId="{76C7AD2A-8EAE-4AAA-AB23-9105D5DA4880}" destId="{B79BDB70-60AE-41FF-A3C1-B5297B6CE89D}" srcOrd="0" destOrd="0" presId="urn:microsoft.com/office/officeart/2005/8/layout/hierarchy2"/>
    <dgm:cxn modelId="{F6A430E8-E338-490E-BF9E-C5DE5EB52C97}" type="presOf" srcId="{72DBEE75-69F7-4495-B3EE-77000AA93544}" destId="{B41D980F-1251-42D7-8642-8C0E8B6EBC1F}" srcOrd="1" destOrd="0" presId="urn:microsoft.com/office/officeart/2005/8/layout/hierarchy2"/>
    <dgm:cxn modelId="{B5238B62-B96C-4153-8090-E052524DFF9C}" type="presOf" srcId="{82D30C71-ACFB-403F-B05F-2C9F77E8E3D5}" destId="{33A5C95E-BF51-4575-B6D7-3DF42C13E1E6}" srcOrd="0" destOrd="0" presId="urn:microsoft.com/office/officeart/2005/8/layout/hierarchy2"/>
    <dgm:cxn modelId="{DCE3C7D9-2856-4469-867C-32AFED27146E}" type="presOf" srcId="{801507C4-31A6-4199-B3C3-0B568642F51F}" destId="{15EFE365-D6E0-4068-9F50-B9FA13FFDEE9}" srcOrd="0" destOrd="0" presId="urn:microsoft.com/office/officeart/2005/8/layout/hierarchy2"/>
    <dgm:cxn modelId="{80E1DB01-91D1-483A-AD11-DA77117A86BA}" type="presOf" srcId="{835C862D-9F66-4BD5-B5CA-826207ECBB10}" destId="{14A3E16C-7F9B-4A1A-9C94-2736486C0D06}" srcOrd="1" destOrd="0" presId="urn:microsoft.com/office/officeart/2005/8/layout/hierarchy2"/>
    <dgm:cxn modelId="{EE857B7F-8033-44E2-A8F7-0DBD097C558F}" type="presOf" srcId="{AA8FCE18-68D6-4E75-A43D-F9B4263DC19D}" destId="{D1DA1BDE-A0D6-4A63-8EE2-856C802277C5}" srcOrd="0" destOrd="0" presId="urn:microsoft.com/office/officeart/2005/8/layout/hierarchy2"/>
    <dgm:cxn modelId="{B43C229B-68F1-46A3-A42F-BDC92D671A4E}" srcId="{424F1D0F-AD3A-4504-8AA1-09FD18BA83A3}" destId="{E8D37E76-E929-42CE-9FB6-B0DB83290606}" srcOrd="1" destOrd="0" parTransId="{72DBEE75-69F7-4495-B3EE-77000AA93544}" sibTransId="{BFC28DC7-7CBA-4BB1-A53C-C55C2E165055}"/>
    <dgm:cxn modelId="{0FB31644-85CD-4ABE-8861-DE37114CFEBF}" type="presParOf" srcId="{04999079-103C-403D-B1E5-96E8E5ABA392}" destId="{AA8F1521-428F-42CA-87D7-3B87074763DA}" srcOrd="0" destOrd="0" presId="urn:microsoft.com/office/officeart/2005/8/layout/hierarchy2"/>
    <dgm:cxn modelId="{74B216B0-7D4D-4ACF-B248-392E7F1761A8}" type="presParOf" srcId="{AA8F1521-428F-42CA-87D7-3B87074763DA}" destId="{F1F75662-9C1F-429B-814D-CED41FE3EA51}" srcOrd="0" destOrd="0" presId="urn:microsoft.com/office/officeart/2005/8/layout/hierarchy2"/>
    <dgm:cxn modelId="{26304022-7BB2-4347-AD98-19E18FCADA5F}" type="presParOf" srcId="{AA8F1521-428F-42CA-87D7-3B87074763DA}" destId="{3CB99658-1FAC-4F6E-80C0-7AA7287D9581}" srcOrd="1" destOrd="0" presId="urn:microsoft.com/office/officeart/2005/8/layout/hierarchy2"/>
    <dgm:cxn modelId="{C231E161-1BD1-470A-AE22-43135AC46584}" type="presParOf" srcId="{3CB99658-1FAC-4F6E-80C0-7AA7287D9581}" destId="{D1DA1BDE-A0D6-4A63-8EE2-856C802277C5}" srcOrd="0" destOrd="0" presId="urn:microsoft.com/office/officeart/2005/8/layout/hierarchy2"/>
    <dgm:cxn modelId="{F705E366-9F9A-4EBF-B093-93179CDFF6CA}" type="presParOf" srcId="{D1DA1BDE-A0D6-4A63-8EE2-856C802277C5}" destId="{FB0DFD37-AAE7-4377-B005-011973EB9231}" srcOrd="0" destOrd="0" presId="urn:microsoft.com/office/officeart/2005/8/layout/hierarchy2"/>
    <dgm:cxn modelId="{A534DB4C-488D-489C-A7FC-89EE3AA9AC50}" type="presParOf" srcId="{3CB99658-1FAC-4F6E-80C0-7AA7287D9581}" destId="{23DD9FFD-45C8-4882-A7AE-D2EA5F02D6CB}" srcOrd="1" destOrd="0" presId="urn:microsoft.com/office/officeart/2005/8/layout/hierarchy2"/>
    <dgm:cxn modelId="{8A43FE63-E7AB-46B8-923E-38D1123DCD86}" type="presParOf" srcId="{23DD9FFD-45C8-4882-A7AE-D2EA5F02D6CB}" destId="{15EFE365-D6E0-4068-9F50-B9FA13FFDEE9}" srcOrd="0" destOrd="0" presId="urn:microsoft.com/office/officeart/2005/8/layout/hierarchy2"/>
    <dgm:cxn modelId="{51993A98-E8D7-434A-9393-F7BC753DEAD9}" type="presParOf" srcId="{23DD9FFD-45C8-4882-A7AE-D2EA5F02D6CB}" destId="{C42A8D46-7A44-4952-9956-7A9C142ACDF7}" srcOrd="1" destOrd="0" presId="urn:microsoft.com/office/officeart/2005/8/layout/hierarchy2"/>
    <dgm:cxn modelId="{7E4C4CB9-FDED-4A7D-8558-C1C037699A2E}" type="presParOf" srcId="{C42A8D46-7A44-4952-9956-7A9C142ACDF7}" destId="{B79BDB70-60AE-41FF-A3C1-B5297B6CE89D}" srcOrd="0" destOrd="0" presId="urn:microsoft.com/office/officeart/2005/8/layout/hierarchy2"/>
    <dgm:cxn modelId="{2D743C69-A630-4E34-84BE-AC54DDA8FB02}" type="presParOf" srcId="{B79BDB70-60AE-41FF-A3C1-B5297B6CE89D}" destId="{F0330C66-6457-432F-A8F9-77CD680D3898}" srcOrd="0" destOrd="0" presId="urn:microsoft.com/office/officeart/2005/8/layout/hierarchy2"/>
    <dgm:cxn modelId="{E367ACD5-57D0-4372-AC5C-C40BF0C6D241}" type="presParOf" srcId="{C42A8D46-7A44-4952-9956-7A9C142ACDF7}" destId="{A92CA937-0B63-4728-97B6-3F9F5FBC8DE7}" srcOrd="1" destOrd="0" presId="urn:microsoft.com/office/officeart/2005/8/layout/hierarchy2"/>
    <dgm:cxn modelId="{C461436C-73B4-44F1-8B22-B749FF1DB949}" type="presParOf" srcId="{A92CA937-0B63-4728-97B6-3F9F5FBC8DE7}" destId="{16E0DE05-5520-4843-A2AC-91AA652B529D}" srcOrd="0" destOrd="0" presId="urn:microsoft.com/office/officeart/2005/8/layout/hierarchy2"/>
    <dgm:cxn modelId="{7D95CC77-1ADB-4F9F-92BF-B2A5E010C070}" type="presParOf" srcId="{A92CA937-0B63-4728-97B6-3F9F5FBC8DE7}" destId="{37E79461-8D53-4F64-A198-29B338223CB5}" srcOrd="1" destOrd="0" presId="urn:microsoft.com/office/officeart/2005/8/layout/hierarchy2"/>
    <dgm:cxn modelId="{D6AA5468-052A-4168-AB17-095EFA833F68}" type="presParOf" srcId="{C42A8D46-7A44-4952-9956-7A9C142ACDF7}" destId="{84E27154-AC5E-4B81-9F05-0E746CA52456}" srcOrd="2" destOrd="0" presId="urn:microsoft.com/office/officeart/2005/8/layout/hierarchy2"/>
    <dgm:cxn modelId="{4F3CF876-8004-4B84-8360-B2E9B3C613BB}" type="presParOf" srcId="{84E27154-AC5E-4B81-9F05-0E746CA52456}" destId="{BDF08F67-502E-4425-94DC-C58A9B5DEDEC}" srcOrd="0" destOrd="0" presId="urn:microsoft.com/office/officeart/2005/8/layout/hierarchy2"/>
    <dgm:cxn modelId="{71346C8B-C953-4D0E-8EBF-B57022A84FFE}" type="presParOf" srcId="{C42A8D46-7A44-4952-9956-7A9C142ACDF7}" destId="{445E6296-46D0-4D67-9152-12AA1DD069FA}" srcOrd="3" destOrd="0" presId="urn:microsoft.com/office/officeart/2005/8/layout/hierarchy2"/>
    <dgm:cxn modelId="{C02925F7-0797-4856-9CE8-4073AA16532D}" type="presParOf" srcId="{445E6296-46D0-4D67-9152-12AA1DD069FA}" destId="{978D57FD-F4F4-40A9-AE33-EF7FABBE968D}" srcOrd="0" destOrd="0" presId="urn:microsoft.com/office/officeart/2005/8/layout/hierarchy2"/>
    <dgm:cxn modelId="{0C382387-6464-42B2-95DB-D028A2BD5BE0}" type="presParOf" srcId="{445E6296-46D0-4D67-9152-12AA1DD069FA}" destId="{4BF9E6AD-5B22-475A-A6C0-9DAE42C55C90}" srcOrd="1" destOrd="0" presId="urn:microsoft.com/office/officeart/2005/8/layout/hierarchy2"/>
    <dgm:cxn modelId="{25C1F980-751C-4F08-AB2C-BFA64CB2BCE6}" type="presParOf" srcId="{C42A8D46-7A44-4952-9956-7A9C142ACDF7}" destId="{1AC47ABF-4432-4B51-9A7F-39588E7F4B16}" srcOrd="4" destOrd="0" presId="urn:microsoft.com/office/officeart/2005/8/layout/hierarchy2"/>
    <dgm:cxn modelId="{1CEA8B38-D958-4C80-8DBE-9C7FBD43B6CC}" type="presParOf" srcId="{1AC47ABF-4432-4B51-9A7F-39588E7F4B16}" destId="{0740E3B7-5EEE-4EF4-A7B9-398DD746C589}" srcOrd="0" destOrd="0" presId="urn:microsoft.com/office/officeart/2005/8/layout/hierarchy2"/>
    <dgm:cxn modelId="{01AC25F9-54CA-475A-BD90-E79B8A6D874C}" type="presParOf" srcId="{C42A8D46-7A44-4952-9956-7A9C142ACDF7}" destId="{E2A496F0-638E-4DD2-8F72-8A5B0627CEB6}" srcOrd="5" destOrd="0" presId="urn:microsoft.com/office/officeart/2005/8/layout/hierarchy2"/>
    <dgm:cxn modelId="{8A67FE07-B775-43A8-88CD-D7727C2834E0}" type="presParOf" srcId="{E2A496F0-638E-4DD2-8F72-8A5B0627CEB6}" destId="{946C80AD-A949-4B54-95BB-6E094F11C54A}" srcOrd="0" destOrd="0" presId="urn:microsoft.com/office/officeart/2005/8/layout/hierarchy2"/>
    <dgm:cxn modelId="{9B435231-ED90-4A6B-BF8F-C1FA6E98642F}" type="presParOf" srcId="{E2A496F0-638E-4DD2-8F72-8A5B0627CEB6}" destId="{4170F3A2-E47E-47E5-A90F-DCE6103B3C31}" srcOrd="1" destOrd="0" presId="urn:microsoft.com/office/officeart/2005/8/layout/hierarchy2"/>
    <dgm:cxn modelId="{D3DDD236-D04A-4444-AF1E-C5900A623541}" type="presParOf" srcId="{3CB99658-1FAC-4F6E-80C0-7AA7287D9581}" destId="{DFCD3972-FF0F-45A8-B9A6-832E694C4083}" srcOrd="2" destOrd="0" presId="urn:microsoft.com/office/officeart/2005/8/layout/hierarchy2"/>
    <dgm:cxn modelId="{06FF1DF3-05D2-4326-99D7-858C12BF308A}" type="presParOf" srcId="{DFCD3972-FF0F-45A8-B9A6-832E694C4083}" destId="{79F5CC95-9929-4C4D-B0D6-3AA22DB7A253}" srcOrd="0" destOrd="0" presId="urn:microsoft.com/office/officeart/2005/8/layout/hierarchy2"/>
    <dgm:cxn modelId="{4F580499-B946-4B24-AA5C-C1A93CEA7227}" type="presParOf" srcId="{3CB99658-1FAC-4F6E-80C0-7AA7287D9581}" destId="{B1E68C5F-02E0-40E5-A811-22EBB1B67CFD}" srcOrd="3" destOrd="0" presId="urn:microsoft.com/office/officeart/2005/8/layout/hierarchy2"/>
    <dgm:cxn modelId="{9F095AD5-8E74-4762-99DE-51FD628239D2}" type="presParOf" srcId="{B1E68C5F-02E0-40E5-A811-22EBB1B67CFD}" destId="{32650972-13A6-40EE-8441-085BAFEC650C}" srcOrd="0" destOrd="0" presId="urn:microsoft.com/office/officeart/2005/8/layout/hierarchy2"/>
    <dgm:cxn modelId="{030DBC11-FAF7-47D3-8116-02C37CAD7BBE}" type="presParOf" srcId="{B1E68C5F-02E0-40E5-A811-22EBB1B67CFD}" destId="{490BE33B-0D4A-4057-BE4E-3F6DDF1F1D1F}" srcOrd="1" destOrd="0" presId="urn:microsoft.com/office/officeart/2005/8/layout/hierarchy2"/>
    <dgm:cxn modelId="{B6C823BB-DF17-44B7-973E-8D86CA3058C3}" type="presParOf" srcId="{490BE33B-0D4A-4057-BE4E-3F6DDF1F1D1F}" destId="{72DAF4C6-BD05-460F-BB9F-2241A80E10D0}" srcOrd="0" destOrd="0" presId="urn:microsoft.com/office/officeart/2005/8/layout/hierarchy2"/>
    <dgm:cxn modelId="{BDCC5FAE-BC97-468F-BE80-01FE4CF7B774}" type="presParOf" srcId="{72DAF4C6-BD05-460F-BB9F-2241A80E10D0}" destId="{9759B3D1-1C5D-4D4C-B23D-09E0C463825C}" srcOrd="0" destOrd="0" presId="urn:microsoft.com/office/officeart/2005/8/layout/hierarchy2"/>
    <dgm:cxn modelId="{02DFC82C-2DCE-423E-90AB-F8E6628216DD}" type="presParOf" srcId="{490BE33B-0D4A-4057-BE4E-3F6DDF1F1D1F}" destId="{E6EED3E4-55C4-491C-A9F6-60735ECDA6FA}" srcOrd="1" destOrd="0" presId="urn:microsoft.com/office/officeart/2005/8/layout/hierarchy2"/>
    <dgm:cxn modelId="{71AD9227-6F64-416A-9A79-711E0ABE5EC5}" type="presParOf" srcId="{E6EED3E4-55C4-491C-A9F6-60735ECDA6FA}" destId="{33A5C95E-BF51-4575-B6D7-3DF42C13E1E6}" srcOrd="0" destOrd="0" presId="urn:microsoft.com/office/officeart/2005/8/layout/hierarchy2"/>
    <dgm:cxn modelId="{C4B7797E-D69C-44EC-AAF2-2FC380EEC52E}" type="presParOf" srcId="{E6EED3E4-55C4-491C-A9F6-60735ECDA6FA}" destId="{06223CC0-AB93-46BE-AB73-A5E067DDCD65}" srcOrd="1" destOrd="0" presId="urn:microsoft.com/office/officeart/2005/8/layout/hierarchy2"/>
    <dgm:cxn modelId="{B7967925-5F6D-4F17-92F4-37E25C285095}" type="presParOf" srcId="{490BE33B-0D4A-4057-BE4E-3F6DDF1F1D1F}" destId="{EFFBB00E-F0FD-460D-B289-4DBA04B2622E}" srcOrd="2" destOrd="0" presId="urn:microsoft.com/office/officeart/2005/8/layout/hierarchy2"/>
    <dgm:cxn modelId="{7D23F860-501C-4FED-9680-35CECA1766FC}" type="presParOf" srcId="{EFFBB00E-F0FD-460D-B289-4DBA04B2622E}" destId="{B41D980F-1251-42D7-8642-8C0E8B6EBC1F}" srcOrd="0" destOrd="0" presId="urn:microsoft.com/office/officeart/2005/8/layout/hierarchy2"/>
    <dgm:cxn modelId="{C7663495-5513-4CAB-81C2-9CBC2BBC5E2A}" type="presParOf" srcId="{490BE33B-0D4A-4057-BE4E-3F6DDF1F1D1F}" destId="{BA75BBF5-C7C2-43D8-B9A5-79D1EF15EE4C}" srcOrd="3" destOrd="0" presId="urn:microsoft.com/office/officeart/2005/8/layout/hierarchy2"/>
    <dgm:cxn modelId="{726F5750-070F-44C2-8FD3-CABA44CBF250}" type="presParOf" srcId="{BA75BBF5-C7C2-43D8-B9A5-79D1EF15EE4C}" destId="{0D6D3826-4DA5-41F1-94E6-C77E5D141762}" srcOrd="0" destOrd="0" presId="urn:microsoft.com/office/officeart/2005/8/layout/hierarchy2"/>
    <dgm:cxn modelId="{E8E0CC8D-F86F-43D6-AE1B-E1C224852004}" type="presParOf" srcId="{BA75BBF5-C7C2-43D8-B9A5-79D1EF15EE4C}" destId="{417F975C-8A72-4F98-829D-8E26C1D47423}" srcOrd="1" destOrd="0" presId="urn:microsoft.com/office/officeart/2005/8/layout/hierarchy2"/>
    <dgm:cxn modelId="{CF606A68-78FF-4D11-A79F-0542CBCA1411}" type="presParOf" srcId="{490BE33B-0D4A-4057-BE4E-3F6DDF1F1D1F}" destId="{DC10DC90-2965-43A4-8289-353863D361ED}" srcOrd="4" destOrd="0" presId="urn:microsoft.com/office/officeart/2005/8/layout/hierarchy2"/>
    <dgm:cxn modelId="{75EB088A-0940-4AB7-BCCF-208329B66543}" type="presParOf" srcId="{DC10DC90-2965-43A4-8289-353863D361ED}" destId="{4A45F483-9367-4CDA-A347-32F85FF0CF0E}" srcOrd="0" destOrd="0" presId="urn:microsoft.com/office/officeart/2005/8/layout/hierarchy2"/>
    <dgm:cxn modelId="{14ED5A7E-A95C-4E7B-964C-E1295E479215}" type="presParOf" srcId="{490BE33B-0D4A-4057-BE4E-3F6DDF1F1D1F}" destId="{7410D849-D76D-4DA1-B004-79540BE0DB97}" srcOrd="5" destOrd="0" presId="urn:microsoft.com/office/officeart/2005/8/layout/hierarchy2"/>
    <dgm:cxn modelId="{EA42DBD2-C0A1-47FF-84D2-AD3EF5B883BF}" type="presParOf" srcId="{7410D849-D76D-4DA1-B004-79540BE0DB97}" destId="{B8D5ADF0-16D7-4CB9-AE57-56FE1C78A366}" srcOrd="0" destOrd="0" presId="urn:microsoft.com/office/officeart/2005/8/layout/hierarchy2"/>
    <dgm:cxn modelId="{21758680-BA51-4177-9887-30329D1373A8}" type="presParOf" srcId="{7410D849-D76D-4DA1-B004-79540BE0DB97}" destId="{9070D2B4-089D-405B-B65D-A0BD0CF1A614}" srcOrd="1" destOrd="0" presId="urn:microsoft.com/office/officeart/2005/8/layout/hierarchy2"/>
    <dgm:cxn modelId="{C678F709-D3F3-489F-AFE2-B1EAFB8E4EE1}" type="presParOf" srcId="{9070D2B4-089D-405B-B65D-A0BD0CF1A614}" destId="{2E4832F1-6120-4C39-A56D-F665E6A591DD}" srcOrd="0" destOrd="0" presId="urn:microsoft.com/office/officeart/2005/8/layout/hierarchy2"/>
    <dgm:cxn modelId="{09C88817-1E5D-4338-AEA0-C2DA01B0E6B8}" type="presParOf" srcId="{2E4832F1-6120-4C39-A56D-F665E6A591DD}" destId="{14A3E16C-7F9B-4A1A-9C94-2736486C0D06}" srcOrd="0" destOrd="0" presId="urn:microsoft.com/office/officeart/2005/8/layout/hierarchy2"/>
    <dgm:cxn modelId="{A5CB7EA6-3CF7-422B-BE57-9479AFA12969}" type="presParOf" srcId="{9070D2B4-089D-405B-B65D-A0BD0CF1A614}" destId="{B35C8661-F160-45A8-B778-425869ECE434}" srcOrd="1" destOrd="0" presId="urn:microsoft.com/office/officeart/2005/8/layout/hierarchy2"/>
    <dgm:cxn modelId="{28C88C83-F4F2-4824-BA45-C7F93222B2D5}" type="presParOf" srcId="{B35C8661-F160-45A8-B778-425869ECE434}" destId="{D1F53494-C8EF-4FC7-BFE7-53EE061880CD}" srcOrd="0" destOrd="0" presId="urn:microsoft.com/office/officeart/2005/8/layout/hierarchy2"/>
    <dgm:cxn modelId="{9FCC6F61-2DFA-4675-B706-DF23FF1EEAAD}" type="presParOf" srcId="{B35C8661-F160-45A8-B778-425869ECE434}" destId="{7A065583-83E0-4EE5-AF73-4E854DF01F7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8F258D-A733-4B78-8D25-8B0DE58D215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7EAB8C6-877F-487F-8905-60ED94E4FB31}" type="pres">
      <dgm:prSet presAssocID="{DA8F258D-A733-4B78-8D25-8B0DE58D215D}" presName="Name0" presStyleCnt="0">
        <dgm:presLayoutVars>
          <dgm:dir/>
          <dgm:animLvl val="lvl"/>
          <dgm:resizeHandles/>
        </dgm:presLayoutVars>
      </dgm:prSet>
      <dgm:spPr/>
    </dgm:pt>
  </dgm:ptLst>
  <dgm:cxnLst>
    <dgm:cxn modelId="{E8AA83BF-1606-41B8-8B37-296AC13B23EF}" type="presOf" srcId="{DA8F258D-A733-4B78-8D25-8B0DE58D215D}" destId="{27EAB8C6-877F-487F-8905-60ED94E4FB31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C35FC9-A590-426E-9CDE-03146E55610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44FC701-9E73-4BA5-9CFB-13FBF758C790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林立衡</a:t>
          </a:r>
          <a:endParaRPr lang="zh-TW" altLang="en-US" sz="2800" dirty="0"/>
        </a:p>
      </dgm:t>
    </dgm:pt>
    <dgm:pt modelId="{29E56A3E-5831-4B6C-8F45-79FBB4757FF9}" type="parTrans" cxnId="{0A0C1AF5-BE88-4786-BE0D-9F7362D14BA8}">
      <dgm:prSet/>
      <dgm:spPr/>
      <dgm:t>
        <a:bodyPr/>
        <a:lstStyle/>
        <a:p>
          <a:endParaRPr lang="zh-TW" altLang="en-US"/>
        </a:p>
      </dgm:t>
    </dgm:pt>
    <dgm:pt modelId="{BC6DDD9A-A963-451C-9799-46CB63D584B2}" type="sibTrans" cxnId="{0A0C1AF5-BE88-4786-BE0D-9F7362D14BA8}">
      <dgm:prSet/>
      <dgm:spPr/>
      <dgm:t>
        <a:bodyPr/>
        <a:lstStyle/>
        <a:p>
          <a:endParaRPr lang="zh-TW" altLang="en-US"/>
        </a:p>
      </dgm:t>
    </dgm:pt>
    <dgm:pt modelId="{8EC05C26-6BFA-45B3-A40F-EA2EBC7B4B10}">
      <dgm:prSet phldrT="[文字]"/>
      <dgm:spPr/>
      <dgm:t>
        <a:bodyPr/>
        <a:lstStyle/>
        <a:p>
          <a:r>
            <a:rPr lang="zh-TW" altLang="en-US" dirty="0" smtClean="0"/>
            <a:t>架構、</a:t>
          </a:r>
          <a:r>
            <a:rPr lang="zh-TW" altLang="en-US" dirty="0" smtClean="0"/>
            <a:t>排版、動態</a:t>
          </a:r>
          <a:endParaRPr lang="zh-TW" altLang="en-US" dirty="0"/>
        </a:p>
      </dgm:t>
    </dgm:pt>
    <dgm:pt modelId="{1D255C2D-D0A9-4E70-A32B-60B54C4154FC}" type="parTrans" cxnId="{458148F3-9994-4C9F-99A9-27193BF021DA}">
      <dgm:prSet/>
      <dgm:spPr/>
      <dgm:t>
        <a:bodyPr/>
        <a:lstStyle/>
        <a:p>
          <a:endParaRPr lang="zh-TW" altLang="en-US"/>
        </a:p>
      </dgm:t>
    </dgm:pt>
    <dgm:pt modelId="{08E5F62C-AB3C-4529-A550-A29CA399E504}" type="sibTrans" cxnId="{458148F3-9994-4C9F-99A9-27193BF021DA}">
      <dgm:prSet/>
      <dgm:spPr/>
      <dgm:t>
        <a:bodyPr/>
        <a:lstStyle/>
        <a:p>
          <a:endParaRPr lang="zh-TW" altLang="en-US"/>
        </a:p>
      </dgm:t>
    </dgm:pt>
    <dgm:pt modelId="{07B8C268-0CCE-437D-B5AC-147D90D51CF4}">
      <dgm:prSet phldrT="[文字]"/>
      <dgm:spPr/>
      <dgm:t>
        <a:bodyPr/>
        <a:lstStyle/>
        <a:p>
          <a:r>
            <a:rPr lang="zh-TW" altLang="en-US" dirty="0" smtClean="0"/>
            <a:t>首頁、賽程、戰績</a:t>
          </a:r>
          <a:endParaRPr lang="zh-TW" altLang="en-US" dirty="0"/>
        </a:p>
      </dgm:t>
    </dgm:pt>
    <dgm:pt modelId="{D9DD768E-C101-44B7-9EE3-EB2D160940A5}" type="parTrans" cxnId="{5D2A69BB-E0D2-42D8-BD5B-8A7C69A9705D}">
      <dgm:prSet/>
      <dgm:spPr/>
      <dgm:t>
        <a:bodyPr/>
        <a:lstStyle/>
        <a:p>
          <a:endParaRPr lang="zh-TW" altLang="en-US"/>
        </a:p>
      </dgm:t>
    </dgm:pt>
    <dgm:pt modelId="{4E0D83E2-BD59-423A-B169-E2D226B3F04F}" type="sibTrans" cxnId="{5D2A69BB-E0D2-42D8-BD5B-8A7C69A9705D}">
      <dgm:prSet/>
      <dgm:spPr/>
      <dgm:t>
        <a:bodyPr/>
        <a:lstStyle/>
        <a:p>
          <a:endParaRPr lang="zh-TW" altLang="en-US"/>
        </a:p>
      </dgm:t>
    </dgm:pt>
    <dgm:pt modelId="{843EB053-EBFD-42D0-BAA7-78033C313E49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2800" dirty="0" smtClean="0"/>
            <a:t>朱冠儒</a:t>
          </a:r>
          <a:endParaRPr lang="zh-TW" altLang="en-US" sz="2800" dirty="0"/>
        </a:p>
      </dgm:t>
    </dgm:pt>
    <dgm:pt modelId="{DC5194E1-D60E-4F7E-9591-30BF944D36B2}" type="parTrans" cxnId="{3666D95B-3B8C-486D-AB53-3881F63974D6}">
      <dgm:prSet/>
      <dgm:spPr/>
      <dgm:t>
        <a:bodyPr/>
        <a:lstStyle/>
        <a:p>
          <a:endParaRPr lang="zh-TW" altLang="en-US"/>
        </a:p>
      </dgm:t>
    </dgm:pt>
    <dgm:pt modelId="{65440BBD-9A32-4DCB-84B5-A67823494558}" type="sibTrans" cxnId="{3666D95B-3B8C-486D-AB53-3881F63974D6}">
      <dgm:prSet/>
      <dgm:spPr/>
      <dgm:t>
        <a:bodyPr/>
        <a:lstStyle/>
        <a:p>
          <a:endParaRPr lang="zh-TW" altLang="en-US"/>
        </a:p>
      </dgm:t>
    </dgm:pt>
    <dgm:pt modelId="{19451B81-5A7A-4A79-BDB6-13A08435F949}">
      <dgm:prSet phldrT="[文字]"/>
      <dgm:spPr/>
      <dgm:t>
        <a:bodyPr/>
        <a:lstStyle/>
        <a:p>
          <a:r>
            <a:rPr lang="zh-TW" altLang="en-US" dirty="0" smtClean="0"/>
            <a:t>資料收集</a:t>
          </a:r>
          <a:r>
            <a:rPr lang="en-US" altLang="zh-TW" dirty="0" smtClean="0"/>
            <a:t>(</a:t>
          </a:r>
          <a:r>
            <a:rPr lang="zh-TW" altLang="en-US" dirty="0" smtClean="0"/>
            <a:t>數據、圖片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96E14224-3933-4194-9214-E922B7D9C3EF}" type="parTrans" cxnId="{51086333-4C9E-4DFC-800D-ABECC80E993B}">
      <dgm:prSet/>
      <dgm:spPr/>
      <dgm:t>
        <a:bodyPr/>
        <a:lstStyle/>
        <a:p>
          <a:endParaRPr lang="zh-TW" altLang="en-US"/>
        </a:p>
      </dgm:t>
    </dgm:pt>
    <dgm:pt modelId="{1E61AA78-813A-4BCC-9D92-2496B5706578}" type="sibTrans" cxnId="{51086333-4C9E-4DFC-800D-ABECC80E993B}">
      <dgm:prSet/>
      <dgm:spPr/>
      <dgm:t>
        <a:bodyPr/>
        <a:lstStyle/>
        <a:p>
          <a:endParaRPr lang="zh-TW" altLang="en-US"/>
        </a:p>
      </dgm:t>
    </dgm:pt>
    <dgm:pt modelId="{5C789008-3EE2-4E46-97E5-40E69F4C3BE3}">
      <dgm:prSet phldrT="[文字]"/>
      <dgm:spPr/>
      <dgm:t>
        <a:bodyPr/>
        <a:lstStyle/>
        <a:p>
          <a:r>
            <a:rPr lang="zh-TW" altLang="en-US" dirty="0" smtClean="0"/>
            <a:t>選手、圖片修正、擺放</a:t>
          </a:r>
          <a:endParaRPr lang="zh-TW" altLang="en-US" dirty="0"/>
        </a:p>
      </dgm:t>
    </dgm:pt>
    <dgm:pt modelId="{57BB3F58-A4A7-4C41-976A-B3D3EA63204E}" type="parTrans" cxnId="{808D0A7C-D0CB-4A3A-960D-0D0E95F32392}">
      <dgm:prSet/>
      <dgm:spPr/>
      <dgm:t>
        <a:bodyPr/>
        <a:lstStyle/>
        <a:p>
          <a:endParaRPr lang="zh-TW" altLang="en-US"/>
        </a:p>
      </dgm:t>
    </dgm:pt>
    <dgm:pt modelId="{DDDCD0F5-F330-47BC-9E9A-DDFC78E69B54}" type="sibTrans" cxnId="{808D0A7C-D0CB-4A3A-960D-0D0E95F32392}">
      <dgm:prSet/>
      <dgm:spPr/>
      <dgm:t>
        <a:bodyPr/>
        <a:lstStyle/>
        <a:p>
          <a:endParaRPr lang="zh-TW" altLang="en-US"/>
        </a:p>
      </dgm:t>
    </dgm:pt>
    <dgm:pt modelId="{6D002E77-040B-47EB-8C9E-7E1CCA46C4AC}" type="pres">
      <dgm:prSet presAssocID="{87C35FC9-A590-426E-9CDE-03146E556104}" presName="linearFlow" presStyleCnt="0">
        <dgm:presLayoutVars>
          <dgm:dir/>
          <dgm:animLvl val="lvl"/>
          <dgm:resizeHandles val="exact"/>
        </dgm:presLayoutVars>
      </dgm:prSet>
      <dgm:spPr/>
    </dgm:pt>
    <dgm:pt modelId="{4254BC02-BD84-49E6-AAAD-D73A49877B47}" type="pres">
      <dgm:prSet presAssocID="{B44FC701-9E73-4BA5-9CFB-13FBF758C790}" presName="composite" presStyleCnt="0"/>
      <dgm:spPr/>
    </dgm:pt>
    <dgm:pt modelId="{7771FDA8-21BD-4AF8-8145-C9285DC5F2C0}" type="pres">
      <dgm:prSet presAssocID="{B44FC701-9E73-4BA5-9CFB-13FBF758C790}" presName="parentText" presStyleLbl="alignNode1" presStyleIdx="0" presStyleCnt="2">
        <dgm:presLayoutVars>
          <dgm:chMax val="1"/>
          <dgm:bulletEnabled val="1"/>
        </dgm:presLayoutVars>
      </dgm:prSet>
      <dgm:spPr>
        <a:prstGeom prst="verticalScroll">
          <a:avLst/>
        </a:prstGeom>
      </dgm:spPr>
      <dgm:t>
        <a:bodyPr/>
        <a:lstStyle/>
        <a:p>
          <a:endParaRPr lang="zh-TW" altLang="en-US"/>
        </a:p>
      </dgm:t>
    </dgm:pt>
    <dgm:pt modelId="{3BFCAEA4-B16B-4FA2-812C-D3C885C10375}" type="pres">
      <dgm:prSet presAssocID="{B44FC701-9E73-4BA5-9CFB-13FBF758C79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D36BFB-6ED6-4ECB-947E-09A8BC26F2A5}" type="pres">
      <dgm:prSet presAssocID="{BC6DDD9A-A963-451C-9799-46CB63D584B2}" presName="sp" presStyleCnt="0"/>
      <dgm:spPr/>
    </dgm:pt>
    <dgm:pt modelId="{E155EF12-C190-4836-8ED3-496B60BA19D9}" type="pres">
      <dgm:prSet presAssocID="{843EB053-EBFD-42D0-BAA7-78033C313E49}" presName="composite" presStyleCnt="0"/>
      <dgm:spPr/>
    </dgm:pt>
    <dgm:pt modelId="{85F12240-7408-49C6-BCEB-8357B768BAB9}" type="pres">
      <dgm:prSet presAssocID="{843EB053-EBFD-42D0-BAA7-78033C313E49}" presName="parentText" presStyleLbl="alignNode1" presStyleIdx="1" presStyleCnt="2">
        <dgm:presLayoutVars>
          <dgm:chMax val="1"/>
          <dgm:bulletEnabled val="1"/>
        </dgm:presLayoutVars>
      </dgm:prSet>
      <dgm:spPr>
        <a:prstGeom prst="verticalScroll">
          <a:avLst/>
        </a:prstGeom>
      </dgm:spPr>
    </dgm:pt>
    <dgm:pt modelId="{EFEF57DC-675F-446D-AC43-E03531B41CB8}" type="pres">
      <dgm:prSet presAssocID="{843EB053-EBFD-42D0-BAA7-78033C313E49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5502C10-D3B9-4945-9B9F-C5AF23A74CF4}" type="presOf" srcId="{B44FC701-9E73-4BA5-9CFB-13FBF758C790}" destId="{7771FDA8-21BD-4AF8-8145-C9285DC5F2C0}" srcOrd="0" destOrd="0" presId="urn:microsoft.com/office/officeart/2005/8/layout/chevron2"/>
    <dgm:cxn modelId="{5D2A69BB-E0D2-42D8-BD5B-8A7C69A9705D}" srcId="{B44FC701-9E73-4BA5-9CFB-13FBF758C790}" destId="{07B8C268-0CCE-437D-B5AC-147D90D51CF4}" srcOrd="1" destOrd="0" parTransId="{D9DD768E-C101-44B7-9EE3-EB2D160940A5}" sibTransId="{4E0D83E2-BD59-423A-B169-E2D226B3F04F}"/>
    <dgm:cxn modelId="{E24F28F4-4558-4E3B-A4B8-FB99613F54F4}" type="presOf" srcId="{843EB053-EBFD-42D0-BAA7-78033C313E49}" destId="{85F12240-7408-49C6-BCEB-8357B768BAB9}" srcOrd="0" destOrd="0" presId="urn:microsoft.com/office/officeart/2005/8/layout/chevron2"/>
    <dgm:cxn modelId="{674C6DB8-5DA1-41B2-A75A-D911E300FA6F}" type="presOf" srcId="{87C35FC9-A590-426E-9CDE-03146E556104}" destId="{6D002E77-040B-47EB-8C9E-7E1CCA46C4AC}" srcOrd="0" destOrd="0" presId="urn:microsoft.com/office/officeart/2005/8/layout/chevron2"/>
    <dgm:cxn modelId="{51086333-4C9E-4DFC-800D-ABECC80E993B}" srcId="{843EB053-EBFD-42D0-BAA7-78033C313E49}" destId="{19451B81-5A7A-4A79-BDB6-13A08435F949}" srcOrd="0" destOrd="0" parTransId="{96E14224-3933-4194-9214-E922B7D9C3EF}" sibTransId="{1E61AA78-813A-4BCC-9D92-2496B5706578}"/>
    <dgm:cxn modelId="{33577F47-5849-4F07-B540-36A755D00373}" type="presOf" srcId="{8EC05C26-6BFA-45B3-A40F-EA2EBC7B4B10}" destId="{3BFCAEA4-B16B-4FA2-812C-D3C885C10375}" srcOrd="0" destOrd="0" presId="urn:microsoft.com/office/officeart/2005/8/layout/chevron2"/>
    <dgm:cxn modelId="{3666D95B-3B8C-486D-AB53-3881F63974D6}" srcId="{87C35FC9-A590-426E-9CDE-03146E556104}" destId="{843EB053-EBFD-42D0-BAA7-78033C313E49}" srcOrd="1" destOrd="0" parTransId="{DC5194E1-D60E-4F7E-9591-30BF944D36B2}" sibTransId="{65440BBD-9A32-4DCB-84B5-A67823494558}"/>
    <dgm:cxn modelId="{458148F3-9994-4C9F-99A9-27193BF021DA}" srcId="{B44FC701-9E73-4BA5-9CFB-13FBF758C790}" destId="{8EC05C26-6BFA-45B3-A40F-EA2EBC7B4B10}" srcOrd="0" destOrd="0" parTransId="{1D255C2D-D0A9-4E70-A32B-60B54C4154FC}" sibTransId="{08E5F62C-AB3C-4529-A550-A29CA399E504}"/>
    <dgm:cxn modelId="{38D9597E-A005-4A14-91A7-4599EAC00B4A}" type="presOf" srcId="{5C789008-3EE2-4E46-97E5-40E69F4C3BE3}" destId="{EFEF57DC-675F-446D-AC43-E03531B41CB8}" srcOrd="0" destOrd="1" presId="urn:microsoft.com/office/officeart/2005/8/layout/chevron2"/>
    <dgm:cxn modelId="{808D0A7C-D0CB-4A3A-960D-0D0E95F32392}" srcId="{843EB053-EBFD-42D0-BAA7-78033C313E49}" destId="{5C789008-3EE2-4E46-97E5-40E69F4C3BE3}" srcOrd="1" destOrd="0" parTransId="{57BB3F58-A4A7-4C41-976A-B3D3EA63204E}" sibTransId="{DDDCD0F5-F330-47BC-9E9A-DDFC78E69B54}"/>
    <dgm:cxn modelId="{0A0C1AF5-BE88-4786-BE0D-9F7362D14BA8}" srcId="{87C35FC9-A590-426E-9CDE-03146E556104}" destId="{B44FC701-9E73-4BA5-9CFB-13FBF758C790}" srcOrd="0" destOrd="0" parTransId="{29E56A3E-5831-4B6C-8F45-79FBB4757FF9}" sibTransId="{BC6DDD9A-A963-451C-9799-46CB63D584B2}"/>
    <dgm:cxn modelId="{F435F5C8-88B0-433E-A140-0BD39558C327}" type="presOf" srcId="{19451B81-5A7A-4A79-BDB6-13A08435F949}" destId="{EFEF57DC-675F-446D-AC43-E03531B41CB8}" srcOrd="0" destOrd="0" presId="urn:microsoft.com/office/officeart/2005/8/layout/chevron2"/>
    <dgm:cxn modelId="{52183B74-CA8F-418B-8510-6F72689704CD}" type="presOf" srcId="{07B8C268-0CCE-437D-B5AC-147D90D51CF4}" destId="{3BFCAEA4-B16B-4FA2-812C-D3C885C10375}" srcOrd="0" destOrd="1" presId="urn:microsoft.com/office/officeart/2005/8/layout/chevron2"/>
    <dgm:cxn modelId="{22D79431-6001-42CC-9AC8-04F67572AD9C}" type="presParOf" srcId="{6D002E77-040B-47EB-8C9E-7E1CCA46C4AC}" destId="{4254BC02-BD84-49E6-AAAD-D73A49877B47}" srcOrd="0" destOrd="0" presId="urn:microsoft.com/office/officeart/2005/8/layout/chevron2"/>
    <dgm:cxn modelId="{69E57A16-4201-4847-9E2A-174F41784BDA}" type="presParOf" srcId="{4254BC02-BD84-49E6-AAAD-D73A49877B47}" destId="{7771FDA8-21BD-4AF8-8145-C9285DC5F2C0}" srcOrd="0" destOrd="0" presId="urn:microsoft.com/office/officeart/2005/8/layout/chevron2"/>
    <dgm:cxn modelId="{0E3FD9E1-25DF-4F07-812B-FCE6A369AE52}" type="presParOf" srcId="{4254BC02-BD84-49E6-AAAD-D73A49877B47}" destId="{3BFCAEA4-B16B-4FA2-812C-D3C885C10375}" srcOrd="1" destOrd="0" presId="urn:microsoft.com/office/officeart/2005/8/layout/chevron2"/>
    <dgm:cxn modelId="{144A45BF-D577-4C5D-B496-C2CBF8F1D461}" type="presParOf" srcId="{6D002E77-040B-47EB-8C9E-7E1CCA46C4AC}" destId="{FFD36BFB-6ED6-4ECB-947E-09A8BC26F2A5}" srcOrd="1" destOrd="0" presId="urn:microsoft.com/office/officeart/2005/8/layout/chevron2"/>
    <dgm:cxn modelId="{8E2B0CEA-2EF2-44D9-AB59-8C86B9D70F9F}" type="presParOf" srcId="{6D002E77-040B-47EB-8C9E-7E1CCA46C4AC}" destId="{E155EF12-C190-4836-8ED3-496B60BA19D9}" srcOrd="2" destOrd="0" presId="urn:microsoft.com/office/officeart/2005/8/layout/chevron2"/>
    <dgm:cxn modelId="{1F08FB3C-5E58-4489-91B7-D79B68E3975D}" type="presParOf" srcId="{E155EF12-C190-4836-8ED3-496B60BA19D9}" destId="{85F12240-7408-49C6-BCEB-8357B768BAB9}" srcOrd="0" destOrd="0" presId="urn:microsoft.com/office/officeart/2005/8/layout/chevron2"/>
    <dgm:cxn modelId="{9E718647-636A-4B10-9ADD-1BBE14791B8F}" type="presParOf" srcId="{E155EF12-C190-4836-8ED3-496B60BA19D9}" destId="{EFEF57DC-675F-446D-AC43-E03531B41CB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75662-9C1F-429B-814D-CED41FE3EA51}">
      <dsp:nvSpPr>
        <dsp:cNvPr id="0" name=""/>
        <dsp:cNvSpPr/>
      </dsp:nvSpPr>
      <dsp:spPr>
        <a:xfrm>
          <a:off x="1930170" y="2085903"/>
          <a:ext cx="1448776" cy="7243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主頁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51387" y="2107120"/>
        <a:ext cx="1406342" cy="681954"/>
      </dsp:txXfrm>
    </dsp:sp>
    <dsp:sp modelId="{D1DA1BDE-A0D6-4A63-8EE2-856C802277C5}">
      <dsp:nvSpPr>
        <dsp:cNvPr id="0" name=""/>
        <dsp:cNvSpPr/>
      </dsp:nvSpPr>
      <dsp:spPr>
        <a:xfrm rot="17692822">
          <a:off x="2979997" y="1809997"/>
          <a:ext cx="137740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77409" y="13315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634267" y="1788877"/>
        <a:ext cx="68870" cy="68870"/>
      </dsp:txXfrm>
    </dsp:sp>
    <dsp:sp modelId="{15EFE365-D6E0-4068-9F50-B9FA13FFDEE9}">
      <dsp:nvSpPr>
        <dsp:cNvPr id="0" name=""/>
        <dsp:cNvSpPr/>
      </dsp:nvSpPr>
      <dsp:spPr>
        <a:xfrm>
          <a:off x="3958457" y="836333"/>
          <a:ext cx="1448776" cy="7243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主頁內容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79674" y="857550"/>
        <a:ext cx="1406342" cy="681954"/>
      </dsp:txXfrm>
    </dsp:sp>
    <dsp:sp modelId="{B79BDB70-60AE-41FF-A3C1-B5297B6CE89D}">
      <dsp:nvSpPr>
        <dsp:cNvPr id="0" name=""/>
        <dsp:cNvSpPr/>
      </dsp:nvSpPr>
      <dsp:spPr>
        <a:xfrm rot="18289469">
          <a:off x="5189594" y="768689"/>
          <a:ext cx="101479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14790" y="13315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71620" y="756634"/>
        <a:ext cx="50739" cy="50739"/>
      </dsp:txXfrm>
    </dsp:sp>
    <dsp:sp modelId="{16E0DE05-5520-4843-A2AC-91AA652B529D}">
      <dsp:nvSpPr>
        <dsp:cNvPr id="0" name=""/>
        <dsp:cNvSpPr/>
      </dsp:nvSpPr>
      <dsp:spPr>
        <a:xfrm>
          <a:off x="5986745" y="3287"/>
          <a:ext cx="1448776" cy="7243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FB</a:t>
          </a: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PPT</a:t>
          </a: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連結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07962" y="24504"/>
        <a:ext cx="1406342" cy="681954"/>
      </dsp:txXfrm>
    </dsp:sp>
    <dsp:sp modelId="{84E27154-AC5E-4B81-9F05-0E746CA52456}">
      <dsp:nvSpPr>
        <dsp:cNvPr id="0" name=""/>
        <dsp:cNvSpPr/>
      </dsp:nvSpPr>
      <dsp:spPr>
        <a:xfrm>
          <a:off x="5407234" y="1185212"/>
          <a:ext cx="5795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9510" y="13315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82502" y="1184040"/>
        <a:ext cx="28975" cy="28975"/>
      </dsp:txXfrm>
    </dsp:sp>
    <dsp:sp modelId="{978D57FD-F4F4-40A9-AE33-EF7FABBE968D}">
      <dsp:nvSpPr>
        <dsp:cNvPr id="0" name=""/>
        <dsp:cNvSpPr/>
      </dsp:nvSpPr>
      <dsp:spPr>
        <a:xfrm>
          <a:off x="5986745" y="836333"/>
          <a:ext cx="1448776" cy="7243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洋基新聞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07962" y="857550"/>
        <a:ext cx="1406342" cy="681954"/>
      </dsp:txXfrm>
    </dsp:sp>
    <dsp:sp modelId="{1AC47ABF-4432-4B51-9A7F-39588E7F4B16}">
      <dsp:nvSpPr>
        <dsp:cNvPr id="0" name=""/>
        <dsp:cNvSpPr/>
      </dsp:nvSpPr>
      <dsp:spPr>
        <a:xfrm rot="3310531">
          <a:off x="5189594" y="1601735"/>
          <a:ext cx="101479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14790" y="13315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71620" y="1589681"/>
        <a:ext cx="50739" cy="50739"/>
      </dsp:txXfrm>
    </dsp:sp>
    <dsp:sp modelId="{946C80AD-A949-4B54-95BB-6E094F11C54A}">
      <dsp:nvSpPr>
        <dsp:cNvPr id="0" name=""/>
        <dsp:cNvSpPr/>
      </dsp:nvSpPr>
      <dsp:spPr>
        <a:xfrm>
          <a:off x="5986745" y="1669380"/>
          <a:ext cx="1448776" cy="7243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洋基介紹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07962" y="1690597"/>
        <a:ext cx="1406342" cy="681954"/>
      </dsp:txXfrm>
    </dsp:sp>
    <dsp:sp modelId="{DFCD3972-FF0F-45A8-B9A6-832E694C4083}">
      <dsp:nvSpPr>
        <dsp:cNvPr id="0" name=""/>
        <dsp:cNvSpPr/>
      </dsp:nvSpPr>
      <dsp:spPr>
        <a:xfrm rot="3907178">
          <a:off x="2979997" y="3059567"/>
          <a:ext cx="137740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77409" y="13315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634267" y="3038447"/>
        <a:ext cx="68870" cy="68870"/>
      </dsp:txXfrm>
    </dsp:sp>
    <dsp:sp modelId="{32650972-13A6-40EE-8441-085BAFEC650C}">
      <dsp:nvSpPr>
        <dsp:cNvPr id="0" name=""/>
        <dsp:cNvSpPr/>
      </dsp:nvSpPr>
      <dsp:spPr>
        <a:xfrm>
          <a:off x="3958457" y="3335473"/>
          <a:ext cx="1448776" cy="7243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其他連結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79674" y="3356690"/>
        <a:ext cx="1406342" cy="681954"/>
      </dsp:txXfrm>
    </dsp:sp>
    <dsp:sp modelId="{72DAF4C6-BD05-460F-BB9F-2241A80E10D0}">
      <dsp:nvSpPr>
        <dsp:cNvPr id="0" name=""/>
        <dsp:cNvSpPr/>
      </dsp:nvSpPr>
      <dsp:spPr>
        <a:xfrm rot="18289469">
          <a:off x="5189594" y="3267829"/>
          <a:ext cx="101479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14790" y="13315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71620" y="3255774"/>
        <a:ext cx="50739" cy="50739"/>
      </dsp:txXfrm>
    </dsp:sp>
    <dsp:sp modelId="{33A5C95E-BF51-4575-B6D7-3DF42C13E1E6}">
      <dsp:nvSpPr>
        <dsp:cNvPr id="0" name=""/>
        <dsp:cNvSpPr/>
      </dsp:nvSpPr>
      <dsp:spPr>
        <a:xfrm>
          <a:off x="5986745" y="2502427"/>
          <a:ext cx="1448776" cy="7243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賽程表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07962" y="2523644"/>
        <a:ext cx="1406342" cy="681954"/>
      </dsp:txXfrm>
    </dsp:sp>
    <dsp:sp modelId="{EFFBB00E-F0FD-460D-B289-4DBA04B2622E}">
      <dsp:nvSpPr>
        <dsp:cNvPr id="0" name=""/>
        <dsp:cNvSpPr/>
      </dsp:nvSpPr>
      <dsp:spPr>
        <a:xfrm>
          <a:off x="5407234" y="3684352"/>
          <a:ext cx="5795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9510" y="13315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82502" y="3683180"/>
        <a:ext cx="28975" cy="28975"/>
      </dsp:txXfrm>
    </dsp:sp>
    <dsp:sp modelId="{0D6D3826-4DA5-41F1-94E6-C77E5D141762}">
      <dsp:nvSpPr>
        <dsp:cNvPr id="0" name=""/>
        <dsp:cNvSpPr/>
      </dsp:nvSpPr>
      <dsp:spPr>
        <a:xfrm>
          <a:off x="5986745" y="3335473"/>
          <a:ext cx="1448776" cy="7243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球隊戰績</a:t>
          </a:r>
          <a:r>
            <a:rPr lang="en-US" altLang="zh-TW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排名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07962" y="3356690"/>
        <a:ext cx="1406342" cy="681954"/>
      </dsp:txXfrm>
    </dsp:sp>
    <dsp:sp modelId="{DC10DC90-2965-43A4-8289-353863D361ED}">
      <dsp:nvSpPr>
        <dsp:cNvPr id="0" name=""/>
        <dsp:cNvSpPr/>
      </dsp:nvSpPr>
      <dsp:spPr>
        <a:xfrm rot="3310531">
          <a:off x="5189594" y="4100875"/>
          <a:ext cx="101479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14790" y="13315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71620" y="4088821"/>
        <a:ext cx="50739" cy="50739"/>
      </dsp:txXfrm>
    </dsp:sp>
    <dsp:sp modelId="{B8D5ADF0-16D7-4CB9-AE57-56FE1C78A366}">
      <dsp:nvSpPr>
        <dsp:cNvPr id="0" name=""/>
        <dsp:cNvSpPr/>
      </dsp:nvSpPr>
      <dsp:spPr>
        <a:xfrm>
          <a:off x="5986745" y="4168520"/>
          <a:ext cx="1448776" cy="7243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打者</a:t>
          </a:r>
          <a:r>
            <a:rPr lang="en-US" altLang="zh-TW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投手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07962" y="4189737"/>
        <a:ext cx="1406342" cy="681954"/>
      </dsp:txXfrm>
    </dsp:sp>
    <dsp:sp modelId="{2E4832F1-6120-4C39-A56D-F665E6A591DD}">
      <dsp:nvSpPr>
        <dsp:cNvPr id="0" name=""/>
        <dsp:cNvSpPr/>
      </dsp:nvSpPr>
      <dsp:spPr>
        <a:xfrm>
          <a:off x="7435522" y="4517399"/>
          <a:ext cx="5795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9510" y="13315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710789" y="4516226"/>
        <a:ext cx="28975" cy="28975"/>
      </dsp:txXfrm>
    </dsp:sp>
    <dsp:sp modelId="{D1F53494-C8EF-4FC7-BFE7-53EE061880CD}">
      <dsp:nvSpPr>
        <dsp:cNvPr id="0" name=""/>
        <dsp:cNvSpPr/>
      </dsp:nvSpPr>
      <dsp:spPr>
        <a:xfrm>
          <a:off x="8015032" y="4168520"/>
          <a:ext cx="1448776" cy="7243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選手細則</a:t>
          </a:r>
          <a:endParaRPr lang="en-US" altLang="zh-TW" sz="13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數據、照片</a:t>
          </a:r>
          <a:r>
            <a:rPr lang="en-US" altLang="zh-TW" sz="1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036249" y="4189737"/>
        <a:ext cx="1406342" cy="681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1FDA8-21BD-4AF8-8145-C9285DC5F2C0}">
      <dsp:nvSpPr>
        <dsp:cNvPr id="0" name=""/>
        <dsp:cNvSpPr/>
      </dsp:nvSpPr>
      <dsp:spPr>
        <a:xfrm rot="5400000">
          <a:off x="-306275" y="309062"/>
          <a:ext cx="2041839" cy="1429287"/>
        </a:xfrm>
        <a:prstGeom prst="verticalScroll">
          <a:avLst/>
        </a:prstGeom>
        <a:solidFill>
          <a:srgbClr val="0070C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林立衡</a:t>
          </a:r>
          <a:endParaRPr lang="zh-TW" altLang="en-US" sz="2800" kern="1200" dirty="0"/>
        </a:p>
      </dsp:txBody>
      <dsp:txXfrm rot="-5400000">
        <a:off x="89331" y="181448"/>
        <a:ext cx="1161296" cy="1684517"/>
      </dsp:txXfrm>
    </dsp:sp>
    <dsp:sp modelId="{3BFCAEA4-B16B-4FA2-812C-D3C885C10375}">
      <dsp:nvSpPr>
        <dsp:cNvPr id="0" name=""/>
        <dsp:cNvSpPr/>
      </dsp:nvSpPr>
      <dsp:spPr>
        <a:xfrm rot="5400000">
          <a:off x="4644751" y="-3212677"/>
          <a:ext cx="1327195" cy="77581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500" kern="1200" dirty="0" smtClean="0"/>
            <a:t>架構、</a:t>
          </a:r>
          <a:r>
            <a:rPr lang="zh-TW" altLang="en-US" sz="3500" kern="1200" dirty="0" smtClean="0"/>
            <a:t>排版、動態</a:t>
          </a:r>
          <a:endParaRPr lang="zh-TW" alt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500" kern="1200" dirty="0" smtClean="0"/>
            <a:t>首頁、賽程、戰績</a:t>
          </a:r>
          <a:endParaRPr lang="zh-TW" altLang="en-US" sz="3500" kern="1200" dirty="0"/>
        </a:p>
      </dsp:txBody>
      <dsp:txXfrm rot="-5400000">
        <a:off x="1429287" y="67575"/>
        <a:ext cx="7693335" cy="1197619"/>
      </dsp:txXfrm>
    </dsp:sp>
    <dsp:sp modelId="{85F12240-7408-49C6-BCEB-8357B768BAB9}">
      <dsp:nvSpPr>
        <dsp:cNvPr id="0" name=""/>
        <dsp:cNvSpPr/>
      </dsp:nvSpPr>
      <dsp:spPr>
        <a:xfrm rot="5400000">
          <a:off x="-306275" y="2063182"/>
          <a:ext cx="2041839" cy="1429287"/>
        </a:xfrm>
        <a:prstGeom prst="verticalScroll">
          <a:avLst/>
        </a:prstGeom>
        <a:solidFill>
          <a:srgbClr val="0070C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朱冠儒</a:t>
          </a:r>
          <a:endParaRPr lang="zh-TW" altLang="en-US" sz="2800" kern="1200" dirty="0"/>
        </a:p>
      </dsp:txBody>
      <dsp:txXfrm rot="-5400000">
        <a:off x="89331" y="1935568"/>
        <a:ext cx="1161296" cy="1684517"/>
      </dsp:txXfrm>
    </dsp:sp>
    <dsp:sp modelId="{EFEF57DC-675F-446D-AC43-E03531B41CB8}">
      <dsp:nvSpPr>
        <dsp:cNvPr id="0" name=""/>
        <dsp:cNvSpPr/>
      </dsp:nvSpPr>
      <dsp:spPr>
        <a:xfrm rot="5400000">
          <a:off x="4644751" y="-1458557"/>
          <a:ext cx="1327195" cy="77581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500" kern="1200" dirty="0" smtClean="0"/>
            <a:t>資料收集</a:t>
          </a:r>
          <a:r>
            <a:rPr lang="en-US" altLang="zh-TW" sz="3500" kern="1200" dirty="0" smtClean="0"/>
            <a:t>(</a:t>
          </a:r>
          <a:r>
            <a:rPr lang="zh-TW" altLang="en-US" sz="3500" kern="1200" dirty="0" smtClean="0"/>
            <a:t>數據、圖片</a:t>
          </a:r>
          <a:r>
            <a:rPr lang="en-US" altLang="zh-TW" sz="3500" kern="1200" dirty="0" smtClean="0"/>
            <a:t>)</a:t>
          </a:r>
          <a:endParaRPr lang="zh-TW" alt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500" kern="1200" dirty="0" smtClean="0"/>
            <a:t>選手、圖片修正、擺放</a:t>
          </a:r>
          <a:endParaRPr lang="zh-TW" altLang="en-US" sz="3500" kern="1200" dirty="0"/>
        </a:p>
      </dsp:txBody>
      <dsp:txXfrm rot="-5400000">
        <a:off x="1429287" y="1821695"/>
        <a:ext cx="7693335" cy="119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13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76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53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311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011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288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86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69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54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16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5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49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72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17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DA29-D99E-4192-BD81-11649E523786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B1B8-C9B2-48EC-B385-C60217909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066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31026" y="1462823"/>
            <a:ext cx="9001462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網路程式設計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期末作業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			00657103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林立衡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		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00657111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朱冠儒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</a:t>
            </a:r>
          </a:p>
        </p:txBody>
      </p:sp>
      <p:graphicFrame>
        <p:nvGraphicFramePr>
          <p:cNvPr id="20" name="內容版面配置區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632972"/>
              </p:ext>
            </p:extLst>
          </p:nvPr>
        </p:nvGraphicFramePr>
        <p:xfrm>
          <a:off x="0" y="1961804"/>
          <a:ext cx="11393980" cy="4896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5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42" y="1952700"/>
            <a:ext cx="9114578" cy="4452851"/>
          </a:xfrm>
        </p:spPr>
      </p:pic>
      <p:sp>
        <p:nvSpPr>
          <p:cNvPr id="6" name="文字方塊 3"/>
          <p:cNvSpPr txBox="1"/>
          <p:nvPr/>
        </p:nvSpPr>
        <p:spPr>
          <a:xfrm>
            <a:off x="1644732" y="4504048"/>
            <a:ext cx="1910338" cy="40011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000" dirty="0" smtClean="0"/>
              <a:t>臉書、</a:t>
            </a:r>
            <a:r>
              <a:rPr kumimoji="0" lang="en-US" altLang="zh-TW" sz="2000" dirty="0" err="1" smtClean="0"/>
              <a:t>ppt</a:t>
            </a:r>
            <a:r>
              <a:rPr kumimoji="0" lang="zh-TW" altLang="en-US" sz="2000" dirty="0" smtClean="0"/>
              <a:t>連結</a:t>
            </a:r>
            <a:endParaRPr kumimoji="0" lang="zh-TW" altLang="en-US" sz="2000" dirty="0"/>
          </a:p>
        </p:txBody>
      </p:sp>
      <p:sp>
        <p:nvSpPr>
          <p:cNvPr id="7" name="文字方塊 3"/>
          <p:cNvSpPr txBox="1"/>
          <p:nvPr/>
        </p:nvSpPr>
        <p:spPr>
          <a:xfrm>
            <a:off x="4206620" y="4995115"/>
            <a:ext cx="1976997" cy="707886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000" dirty="0" smtClean="0"/>
              <a:t>最新的洋基新聞</a:t>
            </a:r>
            <a:endParaRPr kumimoji="0" lang="en-US" altLang="zh-TW" sz="20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 smtClean="0"/>
              <a:t>(</a:t>
            </a:r>
            <a:r>
              <a:rPr kumimoji="0" lang="zh-TW" altLang="en-US" sz="2000" dirty="0" smtClean="0"/>
              <a:t>不斷更新</a:t>
            </a:r>
            <a:r>
              <a:rPr kumimoji="0" lang="en-US" altLang="zh-TW" sz="2000" dirty="0" smtClean="0"/>
              <a:t>)</a:t>
            </a:r>
            <a:endParaRPr kumimoji="0" lang="zh-TW" altLang="en-US" sz="2000" dirty="0"/>
          </a:p>
        </p:txBody>
      </p:sp>
      <p:sp>
        <p:nvSpPr>
          <p:cNvPr id="8" name="文字方塊 3"/>
          <p:cNvSpPr txBox="1"/>
          <p:nvPr/>
        </p:nvSpPr>
        <p:spPr>
          <a:xfrm>
            <a:off x="7098107" y="5195170"/>
            <a:ext cx="2017040" cy="40011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000" dirty="0" smtClean="0"/>
              <a:t>洋基隊基本介紹</a:t>
            </a:r>
            <a:endParaRPr kumimoji="0" lang="zh-TW" altLang="en-US" sz="2000" dirty="0"/>
          </a:p>
        </p:txBody>
      </p:sp>
      <p:sp>
        <p:nvSpPr>
          <p:cNvPr id="9" name="文字方塊 3"/>
          <p:cNvSpPr txBox="1"/>
          <p:nvPr/>
        </p:nvSpPr>
        <p:spPr>
          <a:xfrm>
            <a:off x="9070547" y="1524089"/>
            <a:ext cx="1367573" cy="40011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000" dirty="0" smtClean="0"/>
              <a:t>背景</a:t>
            </a:r>
            <a:r>
              <a:rPr kumimoji="0" lang="en-US" altLang="zh-TW" sz="2000" dirty="0" smtClean="0"/>
              <a:t>:</a:t>
            </a:r>
            <a:r>
              <a:rPr kumimoji="0" lang="zh-TW" altLang="en-US" sz="2000" dirty="0" smtClean="0"/>
              <a:t>球衣</a:t>
            </a:r>
            <a:endParaRPr kumimoji="0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43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基本技術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321" y="2336873"/>
            <a:ext cx="4988959" cy="4280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設定讓網頁美化、也用它來做排版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 {</a:t>
            </a:r>
          </a:p>
          <a:p>
            <a:pPr marL="457200" lvl="1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height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100%;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margin: 0;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padding: 0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div.iframediv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text-align: center;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height: 100%;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width: 100%;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85658" y="3208713"/>
            <a:ext cx="5178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iframe {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margin: 0;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padding: 0;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width: 60%;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height: 750px;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border: 0;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082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322" y="2336873"/>
            <a:ext cx="5613798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$(document).ready(function () {</a:t>
            </a:r>
          </a:p>
          <a:p>
            <a:pPr marL="457200" lvl="1" indent="0">
              <a:buNone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$("#schedule").animate({ opacity: 0, left: "+100px" }, "normal");</a:t>
            </a:r>
          </a:p>
          <a:p>
            <a:pPr marL="457200" lvl="1" indent="0">
              <a:buNone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$("#standing").animate({ opacity: 0, left: "+65px" }, "normal");</a:t>
            </a:r>
          </a:p>
          <a:p>
            <a:pPr marL="457200" lvl="1" indent="0">
              <a:buNone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$("#hitters").animate({ opacity: 0, right: "+75px" }, "normal");</a:t>
            </a:r>
          </a:p>
          <a:p>
            <a:pPr marL="457200" lvl="1" indent="0">
              <a:buNone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$("#pitchers").animate({ opacity: 0, right: "+110px" }, "normal");</a:t>
            </a:r>
          </a:p>
          <a:p>
            <a:pPr marL="457200" lvl="1" indent="0">
              <a:buNone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isOut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true;</a:t>
            </a:r>
          </a:p>
          <a:p>
            <a:pPr marL="0" indent="0">
              <a:buNone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home").</a:t>
            </a: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mouseover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(function () {</a:t>
            </a:r>
          </a:p>
          <a:p>
            <a:pPr marL="0" indent="0">
              <a:buNone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if 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isOut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schedule").animate({ opacity: 1, left: "-20px" }, "normal");</a:t>
            </a:r>
          </a:p>
          <a:p>
            <a:pPr marL="1371600" lvl="3" indent="0">
              <a:buNone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$("#standing").animate({ opacity: 1, left: "-10px" }, "normal");</a:t>
            </a:r>
          </a:p>
          <a:p>
            <a:pPr marL="1371600" lvl="3" indent="0">
              <a:buNone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$("#hitters").animate({ opacity: 1, right: "0px" }, "normal");</a:t>
            </a:r>
          </a:p>
          <a:p>
            <a:pPr marL="1371600" lvl="3" indent="0">
              <a:buNone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$("#pitchers").animate({ opacity: 1, right: "-10px" }, "normal");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} </a:t>
            </a: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isOut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false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marL="0" indent="0">
              <a:buNone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});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基本技術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JS-</a:t>
            </a:r>
            <a:r>
              <a:rPr lang="en-US" altLang="zh-TW" dirty="0" smtClean="0"/>
              <a:t>DOM</a:t>
            </a:r>
            <a:r>
              <a:rPr lang="en-US" altLang="zh-TW" dirty="0"/>
              <a:t> Events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819900" y="2520704"/>
            <a:ext cx="48130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</a:t>
            </a: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menuArea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").</a:t>
            </a: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mouseleave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(function () {</a:t>
            </a:r>
          </a:p>
          <a:p>
            <a:pPr lvl="1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$("#schedule").animate({ opacity: 0, left: "+100px" }, "normal");</a:t>
            </a:r>
          </a:p>
          <a:p>
            <a:pPr lvl="1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$("#standing").animate({ opacity: 0, left: "+65px" }, "normal");</a:t>
            </a:r>
          </a:p>
          <a:p>
            <a:pPr lvl="1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$("#hitters").animate({ opacity: 0, right: "+75px" }, "normal");</a:t>
            </a:r>
          </a:p>
          <a:p>
            <a:pPr lvl="1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$("#pitchers").animate({ opacity: 0, right: "+110px" }, "normal");</a:t>
            </a:r>
          </a:p>
          <a:p>
            <a:pPr lvl="1"/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isOut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true;</a:t>
            </a:r>
          </a:p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});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});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40" y="5366263"/>
            <a:ext cx="4744402" cy="867815"/>
          </a:xfrm>
          <a:prstGeom prst="rect">
            <a:avLst/>
          </a:prstGeo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1" t="-2" r="24395" b="83104"/>
          <a:stretch/>
        </p:blipFill>
        <p:spPr>
          <a:xfrm>
            <a:off x="6751320" y="3967254"/>
            <a:ext cx="4754880" cy="752399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8961120" y="4821978"/>
            <a:ext cx="411480" cy="4419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506662" y="6336403"/>
            <a:ext cx="324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mouseover,mouseleave</a:t>
            </a:r>
            <a:r>
              <a:rPr lang="zh-TW" altLang="en-US" dirty="0" smtClean="0"/>
              <a:t>等特</a:t>
            </a:r>
            <a:r>
              <a:rPr lang="zh-TW" altLang="en-US" dirty="0"/>
              <a:t>效</a:t>
            </a:r>
          </a:p>
        </p:txBody>
      </p:sp>
    </p:spTree>
    <p:extLst>
      <p:ext uri="{BB962C8B-B14F-4D97-AF65-F5344CB8AC3E}">
        <p14:creationId xmlns:p14="http://schemas.microsoft.com/office/powerpoint/2010/main" val="106038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321" y="2003498"/>
            <a:ext cx="9613861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/>
              <a:t>function start</a:t>
            </a:r>
            <a:r>
              <a:rPr lang="en-US" altLang="zh-TW" sz="1200" dirty="0" smtClean="0"/>
              <a:t>(){</a:t>
            </a:r>
          </a:p>
          <a:p>
            <a:pPr marL="0" indent="0">
              <a:buNone/>
            </a:pPr>
            <a:r>
              <a:rPr lang="en-US" altLang="zh-TW" sz="1200" dirty="0" smtClean="0"/>
              <a:t>          </a:t>
            </a:r>
            <a:r>
              <a:rPr lang="en-US" altLang="zh-TW" sz="1200" dirty="0" err="1" smtClean="0"/>
              <a:t>var</a:t>
            </a:r>
            <a:r>
              <a:rPr lang="en-US" altLang="zh-TW" sz="1200" dirty="0" smtClean="0"/>
              <a:t> span = "hitting/";</a:t>
            </a:r>
          </a:p>
          <a:p>
            <a:pPr marL="0" indent="0">
              <a:buNone/>
            </a:pPr>
            <a:r>
              <a:rPr lang="en-US" altLang="zh-TW" sz="1200" dirty="0"/>
              <a:t>          </a:t>
            </a:r>
            <a:r>
              <a:rPr lang="en-US" altLang="zh-TW" sz="1200" dirty="0" err="1" smtClean="0"/>
              <a:t>var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hitting = "https://raw.githubusercontent.com/</a:t>
            </a:r>
            <a:r>
              <a:rPr lang="en-US" altLang="zh-TW" sz="1200" dirty="0" err="1"/>
              <a:t>DylanChuOAO</a:t>
            </a:r>
            <a:r>
              <a:rPr lang="en-US" altLang="zh-TW" sz="1200" dirty="0"/>
              <a:t>/Yankees/master/</a:t>
            </a:r>
            <a:r>
              <a:rPr lang="en-US" altLang="zh-TW" sz="1200" dirty="0" err="1"/>
              <a:t>yankees_hitting.json</a:t>
            </a:r>
            <a:r>
              <a:rPr lang="en-US" altLang="zh-TW" sz="1200" dirty="0"/>
              <a:t>";</a:t>
            </a:r>
          </a:p>
          <a:p>
            <a:pPr marL="0" indent="0">
              <a:buNone/>
            </a:pPr>
            <a:r>
              <a:rPr lang="en-US" altLang="zh-TW" sz="1200" dirty="0" smtClean="0"/>
              <a:t>          $.</a:t>
            </a:r>
            <a:r>
              <a:rPr lang="en-US" altLang="zh-TW" sz="1200" dirty="0" err="1"/>
              <a:t>getJSON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hitting,function</a:t>
            </a:r>
            <a:r>
              <a:rPr lang="en-US" altLang="zh-TW" sz="1200" dirty="0"/>
              <a:t>(data){</a:t>
            </a:r>
          </a:p>
          <a:p>
            <a:pPr marL="914400" lvl="2" indent="0">
              <a:buNone/>
            </a:pPr>
            <a:r>
              <a:rPr lang="en-US" altLang="zh-TW" sz="1200" dirty="0"/>
              <a:t>for(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idx</a:t>
            </a:r>
            <a:r>
              <a:rPr lang="en-US" altLang="zh-TW" sz="1200" dirty="0"/>
              <a:t> in data){</a:t>
            </a:r>
          </a:p>
          <a:p>
            <a:pPr marL="1371600" lvl="3" indent="0">
              <a:buNone/>
            </a:pPr>
            <a:r>
              <a:rPr lang="en-US" altLang="zh-TW" sz="1200" dirty="0" err="1"/>
              <a:t>var</a:t>
            </a:r>
            <a:r>
              <a:rPr lang="en-US" altLang="zh-TW" sz="1200" dirty="0"/>
              <a:t> content = "&lt;</a:t>
            </a:r>
            <a:r>
              <a:rPr lang="en-US" altLang="zh-TW" sz="1200" dirty="0" err="1"/>
              <a:t>tr</a:t>
            </a:r>
            <a:r>
              <a:rPr lang="en-US" altLang="zh-TW" sz="1200" dirty="0"/>
              <a:t>&gt;"+</a:t>
            </a:r>
          </a:p>
          <a:p>
            <a:pPr marL="2286000" lvl="5" indent="0">
              <a:buNone/>
            </a:pPr>
            <a:r>
              <a:rPr lang="en-US" altLang="zh-TW" sz="1000" dirty="0"/>
              <a:t>"&lt;td class = a &gt;&lt;a </a:t>
            </a:r>
            <a:r>
              <a:rPr lang="en-US" altLang="zh-TW" sz="1000" dirty="0" err="1"/>
              <a:t>href</a:t>
            </a:r>
            <a:r>
              <a:rPr lang="en-US" altLang="zh-TW" sz="1000" dirty="0"/>
              <a:t> = "+ span +data[</a:t>
            </a:r>
            <a:r>
              <a:rPr lang="en-US" altLang="zh-TW" sz="1000" dirty="0" err="1"/>
              <a:t>idx</a:t>
            </a:r>
            <a:r>
              <a:rPr lang="en-US" altLang="zh-TW" sz="1000" dirty="0"/>
              <a:t>].id +".html&gt;"+data[</a:t>
            </a:r>
            <a:r>
              <a:rPr lang="en-US" altLang="zh-TW" sz="1000" dirty="0" err="1"/>
              <a:t>idx</a:t>
            </a:r>
            <a:r>
              <a:rPr lang="en-US" altLang="zh-TW" sz="1000" dirty="0"/>
              <a:t>].name+"&lt;/a&gt;&lt;/td&gt;"+</a:t>
            </a:r>
          </a:p>
          <a:p>
            <a:pPr marL="2286000" lvl="5" indent="0">
              <a:buNone/>
            </a:pPr>
            <a:r>
              <a:rPr lang="en-US" altLang="zh-TW" sz="1000" dirty="0"/>
              <a:t>"&lt;td&gt;"+ data[</a:t>
            </a:r>
            <a:r>
              <a:rPr lang="en-US" altLang="zh-TW" sz="1000" dirty="0" err="1"/>
              <a:t>idx</a:t>
            </a:r>
            <a:r>
              <a:rPr lang="en-US" altLang="zh-TW" sz="1000" dirty="0"/>
              <a:t>].number +"&lt;/td&gt;"+</a:t>
            </a:r>
          </a:p>
          <a:p>
            <a:pPr marL="2286000" lvl="5" indent="0">
              <a:buNone/>
            </a:pPr>
            <a:r>
              <a:rPr lang="en-US" altLang="zh-TW" sz="1000" dirty="0"/>
              <a:t>"&lt;td&gt;"+ data[</a:t>
            </a:r>
            <a:r>
              <a:rPr lang="en-US" altLang="zh-TW" sz="1000" dirty="0" err="1"/>
              <a:t>idx</a:t>
            </a:r>
            <a:r>
              <a:rPr lang="en-US" altLang="zh-TW" sz="1000" dirty="0"/>
              <a:t>].AB +"&lt;/td&gt;"+</a:t>
            </a:r>
          </a:p>
          <a:p>
            <a:pPr marL="2286000" lvl="5" indent="0">
              <a:buNone/>
            </a:pPr>
            <a:r>
              <a:rPr lang="en-US" altLang="zh-TW" sz="1000" dirty="0"/>
              <a:t>"&lt;td&gt;"+ data[</a:t>
            </a:r>
            <a:r>
              <a:rPr lang="en-US" altLang="zh-TW" sz="1000" dirty="0" err="1"/>
              <a:t>idx</a:t>
            </a:r>
            <a:r>
              <a:rPr lang="en-US" altLang="zh-TW" sz="1000" dirty="0"/>
              <a:t>].H +"&lt;/td&gt;"+</a:t>
            </a:r>
          </a:p>
          <a:p>
            <a:pPr marL="2286000" lvl="5" indent="0">
              <a:buNone/>
            </a:pPr>
            <a:r>
              <a:rPr lang="en-US" altLang="zh-TW" sz="1000" dirty="0"/>
              <a:t>"&lt;td&gt;"+ data[</a:t>
            </a:r>
            <a:r>
              <a:rPr lang="en-US" altLang="zh-TW" sz="1000" dirty="0" err="1"/>
              <a:t>idx</a:t>
            </a:r>
            <a:r>
              <a:rPr lang="en-US" altLang="zh-TW" sz="1000" dirty="0"/>
              <a:t>].HR +"&lt;/td&gt;"+</a:t>
            </a:r>
          </a:p>
          <a:p>
            <a:pPr marL="2286000" lvl="5" indent="0">
              <a:buNone/>
            </a:pPr>
            <a:r>
              <a:rPr lang="en-US" altLang="zh-TW" sz="1000" dirty="0"/>
              <a:t>"&lt;td&gt;"+ data[</a:t>
            </a:r>
            <a:r>
              <a:rPr lang="en-US" altLang="zh-TW" sz="1000" dirty="0" err="1"/>
              <a:t>idx</a:t>
            </a:r>
            <a:r>
              <a:rPr lang="en-US" altLang="zh-TW" sz="1000" dirty="0"/>
              <a:t>].AVG +"&lt;/td&gt;"+</a:t>
            </a:r>
          </a:p>
          <a:p>
            <a:pPr marL="2286000" lvl="5" indent="0">
              <a:buNone/>
            </a:pPr>
            <a:r>
              <a:rPr lang="en-US" altLang="zh-TW" sz="1000" dirty="0"/>
              <a:t>"&lt;td&gt;"+ data[</a:t>
            </a:r>
            <a:r>
              <a:rPr lang="en-US" altLang="zh-TW" sz="1000" dirty="0" err="1"/>
              <a:t>idx</a:t>
            </a:r>
            <a:r>
              <a:rPr lang="en-US" altLang="zh-TW" sz="1000" dirty="0"/>
              <a:t>].OBP +"&lt;/td&gt;"+</a:t>
            </a:r>
          </a:p>
          <a:p>
            <a:pPr marL="2286000" lvl="5" indent="0">
              <a:buNone/>
            </a:pPr>
            <a:r>
              <a:rPr lang="en-US" altLang="zh-TW" sz="1000" dirty="0"/>
              <a:t>"&lt;td&gt;"+ data[</a:t>
            </a:r>
            <a:r>
              <a:rPr lang="en-US" altLang="zh-TW" sz="1000" dirty="0" err="1"/>
              <a:t>idx</a:t>
            </a:r>
            <a:r>
              <a:rPr lang="en-US" altLang="zh-TW" sz="1000" dirty="0"/>
              <a:t>].SLG +"&lt;/td&gt;"+</a:t>
            </a:r>
          </a:p>
          <a:p>
            <a:pPr marL="2286000" lvl="5" indent="0">
              <a:buNone/>
            </a:pPr>
            <a:r>
              <a:rPr lang="en-US" altLang="zh-TW" sz="1000" dirty="0"/>
              <a:t>"&lt;/</a:t>
            </a:r>
            <a:r>
              <a:rPr lang="en-US" altLang="zh-TW" sz="1000" dirty="0" err="1"/>
              <a:t>tr</a:t>
            </a:r>
            <a:r>
              <a:rPr lang="en-US" altLang="zh-TW" sz="1000" dirty="0"/>
              <a:t>&gt;";</a:t>
            </a:r>
          </a:p>
          <a:p>
            <a:pPr marL="914400" lvl="2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$("#</a:t>
            </a:r>
            <a:r>
              <a:rPr lang="en-US" altLang="zh-TW" sz="1200" dirty="0"/>
              <a:t>content").append(content);</a:t>
            </a:r>
          </a:p>
          <a:p>
            <a:pPr marL="0" indent="0">
              <a:buNone/>
            </a:pPr>
            <a:r>
              <a:rPr lang="en-US" altLang="zh-TW" sz="1200" dirty="0" smtClean="0"/>
              <a:t>	}</a:t>
            </a: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 smtClean="0"/>
              <a:t>          });</a:t>
            </a: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/>
              <a:t>}</a:t>
            </a:r>
          </a:p>
          <a:p>
            <a:pPr marL="0" indent="0">
              <a:buNone/>
            </a:pPr>
            <a:endParaRPr lang="zh-TW" altLang="en-US" sz="12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基本技術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963" y="2003498"/>
            <a:ext cx="1807012" cy="2931618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 rot="2692173">
            <a:off x="8281430" y="4583893"/>
            <a:ext cx="411480" cy="4419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t="406" r="-157" b="57888"/>
          <a:stretch/>
        </p:blipFill>
        <p:spPr>
          <a:xfrm>
            <a:off x="5238749" y="5104448"/>
            <a:ext cx="6086475" cy="9778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58061" y="6251630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球員表格的部分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150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分工狀況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33590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746334705"/>
              </p:ext>
            </p:extLst>
          </p:nvPr>
        </p:nvGraphicFramePr>
        <p:xfrm>
          <a:off x="972589" y="2336800"/>
          <a:ext cx="9187411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6353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W3Schools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https://www.w3schools.com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/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67033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277</TotalTime>
  <Words>486</Words>
  <Application>Microsoft Office PowerPoint</Application>
  <PresentationFormat>寬螢幕</PresentationFormat>
  <Paragraphs>99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Trebuchet MS</vt:lpstr>
      <vt:lpstr>柏林</vt:lpstr>
      <vt:lpstr>網路程式設計 – 期末作業</vt:lpstr>
      <vt:lpstr>網站架構</vt:lpstr>
      <vt:lpstr>主頁</vt:lpstr>
      <vt:lpstr>基本技術使用    CSS</vt:lpstr>
      <vt:lpstr>基本技術使用     JS-DOM Events</vt:lpstr>
      <vt:lpstr>基本技術使用     JSON</vt:lpstr>
      <vt:lpstr>分工狀況</vt:lpstr>
      <vt:lpstr>參考文件</vt:lpstr>
    </vt:vector>
  </TitlesOfParts>
  <Company>SYNNEX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  Baseball in tw</dc:title>
  <dc:creator>立衡 林</dc:creator>
  <cp:lastModifiedBy>user</cp:lastModifiedBy>
  <cp:revision>21</cp:revision>
  <dcterms:created xsi:type="dcterms:W3CDTF">2018-11-12T11:09:46Z</dcterms:created>
  <dcterms:modified xsi:type="dcterms:W3CDTF">2019-01-03T13:53:54Z</dcterms:modified>
</cp:coreProperties>
</file>