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2" r:id="rId4"/>
    <p:sldId id="257" r:id="rId5"/>
    <p:sldId id="263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E8FA0-9997-4E32-BB34-3CE228CAC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704220"/>
            <a:ext cx="9440034" cy="1828801"/>
          </a:xfrm>
        </p:spPr>
        <p:txBody>
          <a:bodyPr/>
          <a:lstStyle/>
          <a:p>
            <a:r>
              <a:rPr lang="fr-FR" dirty="0"/>
              <a:t>BASE DE DONNÉES</a:t>
            </a:r>
            <a:br>
              <a:rPr lang="fr-FR" dirty="0"/>
            </a:br>
            <a:r>
              <a:rPr lang="fr-FR" dirty="0"/>
              <a:t>POKEMON</a:t>
            </a:r>
          </a:p>
        </p:txBody>
      </p:sp>
      <p:pic>
        <p:nvPicPr>
          <p:cNvPr id="1026" name="Picture 2" descr="Pokédex : Pikachu | Pokémon Arcanes : site de théories et de Pokéscience">
            <a:extLst>
              <a:ext uri="{FF2B5EF4-FFF2-40B4-BE49-F238E27FC236}">
                <a16:creationId xmlns:a16="http://schemas.microsoft.com/office/drawing/2014/main" id="{ED1ECBE4-20E1-48C8-A7AE-9D32E727E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82">
            <a:off x="7221017" y="1740644"/>
            <a:ext cx="4888416" cy="488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cha Ketchum | Epic Pixel Battles Wiki | Fandom">
            <a:extLst>
              <a:ext uri="{FF2B5EF4-FFF2-40B4-BE49-F238E27FC236}">
                <a16:creationId xmlns:a16="http://schemas.microsoft.com/office/drawing/2014/main" id="{769C2EF5-4FDC-4AE5-A463-CD4339368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79" y="1544714"/>
            <a:ext cx="3429297" cy="4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70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9EBBF5-B083-4742-BDBF-67A2C1CE3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1796717"/>
            <a:ext cx="10972799" cy="4283242"/>
          </a:xfrm>
        </p:spPr>
        <p:txBody>
          <a:bodyPr>
            <a:normAutofit/>
          </a:bodyPr>
          <a:lstStyle/>
          <a:p>
            <a:r>
              <a:rPr lang="fr-FR" sz="3200" dirty="0" err="1"/>
              <a:t>workbench</a:t>
            </a:r>
            <a:endParaRPr lang="fr-FR" sz="3200" dirty="0"/>
          </a:p>
          <a:p>
            <a:r>
              <a:rPr lang="fr-FR" sz="3200" dirty="0"/>
              <a:t> </a:t>
            </a:r>
            <a:r>
              <a:rPr lang="fr-FR" sz="3200" dirty="0" err="1"/>
              <a:t>Constraints</a:t>
            </a:r>
            <a:endParaRPr lang="fr-FR" sz="3200" dirty="0"/>
          </a:p>
          <a:p>
            <a:r>
              <a:rPr lang="fr-FR" sz="3200" dirty="0"/>
              <a:t> Engine</a:t>
            </a:r>
          </a:p>
          <a:p>
            <a:r>
              <a:rPr lang="fr-FR" sz="3200" dirty="0"/>
              <a:t> </a:t>
            </a:r>
            <a:r>
              <a:rPr lang="fr-FR" sz="3200" dirty="0" err="1"/>
              <a:t>References</a:t>
            </a:r>
            <a:endParaRPr lang="fr-FR" sz="3200" dirty="0"/>
          </a:p>
          <a:p>
            <a:r>
              <a:rPr lang="fr-FR" sz="3200" dirty="0"/>
              <a:t> </a:t>
            </a:r>
            <a:r>
              <a:rPr lang="fr-FR" sz="3200" dirty="0" err="1"/>
              <a:t>Foreign</a:t>
            </a:r>
            <a:r>
              <a:rPr lang="fr-FR" sz="3200" dirty="0"/>
              <a:t> Key</a:t>
            </a:r>
          </a:p>
          <a:p>
            <a:r>
              <a:rPr lang="fr-FR" sz="3200" dirty="0"/>
              <a:t>Unique Index</a:t>
            </a:r>
          </a:p>
          <a:p>
            <a:pPr marL="36900" indent="0">
              <a:buNone/>
            </a:pPr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A733B5-1657-4FE2-9750-A1C204799CDE}"/>
              </a:ext>
            </a:extLst>
          </p:cNvPr>
          <p:cNvSpPr txBox="1"/>
          <p:nvPr/>
        </p:nvSpPr>
        <p:spPr>
          <a:xfrm>
            <a:off x="657726" y="195309"/>
            <a:ext cx="10972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chemeClr val="tx2"/>
                </a:solidFill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09798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EBE1C-B5A5-495E-9A65-EC69E3E6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599"/>
            <a:ext cx="12192000" cy="5338439"/>
          </a:xfrm>
        </p:spPr>
        <p:txBody>
          <a:bodyPr>
            <a:normAutofit/>
          </a:bodyPr>
          <a:lstStyle/>
          <a:p>
            <a:r>
              <a:rPr lang="fr-FR" sz="11500" dirty="0"/>
              <a:t>WORKBENCH</a:t>
            </a:r>
          </a:p>
        </p:txBody>
      </p:sp>
    </p:spTree>
    <p:extLst>
      <p:ext uri="{BB962C8B-B14F-4D97-AF65-F5344CB8AC3E}">
        <p14:creationId xmlns:p14="http://schemas.microsoft.com/office/powerpoint/2010/main" val="188057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68ED796-5298-4372-AB39-A3069C39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09" y="66582"/>
            <a:ext cx="11031381" cy="672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9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6DBE796-FDC4-47C3-A7C5-616CA0D3E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93" y="125259"/>
            <a:ext cx="10387614" cy="53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2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FF9EC-91BA-4E31-A17A-A20B57A3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fr-FR" dirty="0"/>
              <a:t>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0D717B-5E9C-44DF-A99E-FED0CAB11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CF4531-C61E-4E08-B089-64DB4E30D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12191999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2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DD7E0-26C8-4509-A460-8FCD5464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65026"/>
            <a:ext cx="10353762" cy="970450"/>
          </a:xfrm>
        </p:spPr>
        <p:txBody>
          <a:bodyPr/>
          <a:lstStyle/>
          <a:p>
            <a:r>
              <a:rPr lang="fr-FR" dirty="0"/>
              <a:t>REQUETE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C94D1E-3DC6-48E4-9DF1-8093E145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1" y="1709322"/>
            <a:ext cx="11894637" cy="328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5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1B50D-50D7-4343-A407-62655A13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fr-FR" sz="9600" dirty="0"/>
              <a:t>PYTHON DEMO</a:t>
            </a:r>
          </a:p>
        </p:txBody>
      </p:sp>
    </p:spTree>
    <p:extLst>
      <p:ext uri="{BB962C8B-B14F-4D97-AF65-F5344CB8AC3E}">
        <p14:creationId xmlns:p14="http://schemas.microsoft.com/office/powerpoint/2010/main" val="3334793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277</TotalTime>
  <Words>23</Words>
  <Application>Microsoft Office PowerPoint</Application>
  <PresentationFormat>Grand écran</PresentationFormat>
  <Paragraphs>12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Wingdings 2</vt:lpstr>
      <vt:lpstr>Ardoise</vt:lpstr>
      <vt:lpstr>BASE DE DONNÉES POKEMON</vt:lpstr>
      <vt:lpstr>Présentation PowerPoint</vt:lpstr>
      <vt:lpstr>WORKBENCH</vt:lpstr>
      <vt:lpstr>Présentation PowerPoint</vt:lpstr>
      <vt:lpstr>Présentation PowerPoint</vt:lpstr>
      <vt:lpstr>SCRIPT</vt:lpstr>
      <vt:lpstr>REQUETE</vt:lpstr>
      <vt:lpstr>PYTHON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DONNÉES POKEMON</dc:title>
  <dc:creator>EMMA BOUKHARI</dc:creator>
  <cp:lastModifiedBy>Arthur</cp:lastModifiedBy>
  <cp:revision>1</cp:revision>
  <dcterms:created xsi:type="dcterms:W3CDTF">2021-11-04T08:21:53Z</dcterms:created>
  <dcterms:modified xsi:type="dcterms:W3CDTF">2021-11-04T12:59:26Z</dcterms:modified>
</cp:coreProperties>
</file>