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7" r:id="rId2"/>
  </p:sldMasterIdLst>
  <p:notesMasterIdLst>
    <p:notesMasterId r:id="rId68"/>
  </p:notesMasterIdLst>
  <p:handoutMasterIdLst>
    <p:handoutMasterId r:id="rId69"/>
  </p:handoutMasterIdLst>
  <p:sldIdLst>
    <p:sldId id="344" r:id="rId3"/>
    <p:sldId id="498" r:id="rId4"/>
    <p:sldId id="547" r:id="rId5"/>
    <p:sldId id="501" r:id="rId6"/>
    <p:sldId id="630" r:id="rId7"/>
    <p:sldId id="632" r:id="rId8"/>
    <p:sldId id="631" r:id="rId9"/>
    <p:sldId id="633" r:id="rId10"/>
    <p:sldId id="499" r:id="rId11"/>
    <p:sldId id="502" r:id="rId12"/>
    <p:sldId id="503" r:id="rId13"/>
    <p:sldId id="548" r:id="rId14"/>
    <p:sldId id="505" r:id="rId15"/>
    <p:sldId id="506" r:id="rId16"/>
    <p:sldId id="507" r:id="rId17"/>
    <p:sldId id="508" r:id="rId18"/>
    <p:sldId id="509" r:id="rId19"/>
    <p:sldId id="510" r:id="rId20"/>
    <p:sldId id="511" r:id="rId21"/>
    <p:sldId id="550" r:id="rId22"/>
    <p:sldId id="512" r:id="rId23"/>
    <p:sldId id="513" r:id="rId24"/>
    <p:sldId id="644" r:id="rId25"/>
    <p:sldId id="645" r:id="rId26"/>
    <p:sldId id="516" r:id="rId27"/>
    <p:sldId id="647" r:id="rId28"/>
    <p:sldId id="518" r:id="rId29"/>
    <p:sldId id="519" r:id="rId30"/>
    <p:sldId id="646" r:id="rId31"/>
    <p:sldId id="522" r:id="rId32"/>
    <p:sldId id="523" r:id="rId33"/>
    <p:sldId id="524" r:id="rId34"/>
    <p:sldId id="555" r:id="rId35"/>
    <p:sldId id="556" r:id="rId36"/>
    <p:sldId id="557" r:id="rId37"/>
    <p:sldId id="558" r:id="rId38"/>
    <p:sldId id="559" r:id="rId39"/>
    <p:sldId id="560" r:id="rId40"/>
    <p:sldId id="561" r:id="rId41"/>
    <p:sldId id="562" r:id="rId42"/>
    <p:sldId id="563" r:id="rId43"/>
    <p:sldId id="564" r:id="rId44"/>
    <p:sldId id="565" r:id="rId45"/>
    <p:sldId id="566" r:id="rId46"/>
    <p:sldId id="567" r:id="rId47"/>
    <p:sldId id="568" r:id="rId48"/>
    <p:sldId id="569" r:id="rId49"/>
    <p:sldId id="571" r:id="rId50"/>
    <p:sldId id="651" r:id="rId51"/>
    <p:sldId id="574" r:id="rId52"/>
    <p:sldId id="649" r:id="rId53"/>
    <p:sldId id="648" r:id="rId54"/>
    <p:sldId id="578" r:id="rId55"/>
    <p:sldId id="579" r:id="rId56"/>
    <p:sldId id="580" r:id="rId57"/>
    <p:sldId id="581" r:id="rId58"/>
    <p:sldId id="582" r:id="rId59"/>
    <p:sldId id="583" r:id="rId60"/>
    <p:sldId id="584" r:id="rId61"/>
    <p:sldId id="585" r:id="rId62"/>
    <p:sldId id="586" r:id="rId63"/>
    <p:sldId id="590" r:id="rId64"/>
    <p:sldId id="592" r:id="rId65"/>
    <p:sldId id="593" r:id="rId66"/>
    <p:sldId id="594" r:id="rId67"/>
  </p:sldIdLst>
  <p:sldSz cx="13004800" cy="9753600"/>
  <p:notesSz cx="7315200" cy="9601200"/>
  <p:defaultTextStyle>
    <a:defPPr>
      <a:defRPr lang="en-US"/>
    </a:defPPr>
    <a:lvl1pPr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1pPr>
    <a:lvl2pPr marL="4572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2pPr>
    <a:lvl3pPr marL="9144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3pPr>
    <a:lvl4pPr marL="13716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4pPr>
    <a:lvl5pPr marL="18288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5pPr>
    <a:lvl6pPr marL="22860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6pPr>
    <a:lvl7pPr marL="27432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7pPr>
    <a:lvl8pPr marL="32004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8pPr>
    <a:lvl9pPr marL="36576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6600"/>
    <a:srgbClr val="3399FF"/>
    <a:srgbClr val="6699FF"/>
    <a:srgbClr val="CCECFF"/>
    <a:srgbClr val="005EA4"/>
    <a:srgbClr val="004376"/>
    <a:srgbClr val="008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623" autoAdjust="0"/>
  </p:normalViewPr>
  <p:slideViewPr>
    <p:cSldViewPr>
      <p:cViewPr varScale="1">
        <p:scale>
          <a:sx n="44" d="100"/>
          <a:sy n="44" d="100"/>
        </p:scale>
        <p:origin x="1277" y="67"/>
      </p:cViewPr>
      <p:guideLst>
        <p:guide orient="horz" pos="3072"/>
        <p:guide pos="4096"/>
      </p:guideLst>
    </p:cSldViewPr>
  </p:slideViewPr>
  <p:notesTextViewPr>
    <p:cViewPr>
      <p:scale>
        <a:sx n="100" d="100"/>
        <a:sy n="100" d="100"/>
      </p:scale>
      <p:origin x="0" y="0"/>
    </p:cViewPr>
  </p:notesTextViewPr>
  <p:sorterViewPr>
    <p:cViewPr>
      <p:scale>
        <a:sx n="66" d="100"/>
        <a:sy n="66" d="100"/>
      </p:scale>
      <p:origin x="0" y="113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wmf"/><Relationship Id="rId5" Type="http://schemas.openxmlformats.org/officeDocument/2006/relationships/image" Target="../media/image36.emf"/><Relationship Id="rId4" Type="http://schemas.openxmlformats.org/officeDocument/2006/relationships/image" Target="../media/image35.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emf"/><Relationship Id="rId4"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50.wmf"/><Relationship Id="rId4" Type="http://schemas.openxmlformats.org/officeDocument/2006/relationships/image" Target="../media/image5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50.wmf"/><Relationship Id="rId4" Type="http://schemas.openxmlformats.org/officeDocument/2006/relationships/image" Target="../media/image5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169920" cy="480060"/>
          </a:xfrm>
          <a:prstGeom prst="rect">
            <a:avLst/>
          </a:prstGeom>
        </p:spPr>
        <p:txBody>
          <a:bodyPr vert="horz" wrap="square" lIns="96661" tIns="48331" rIns="96661" bIns="48331" numCol="1" anchor="t" anchorCtr="0" compatLnSpc="1">
            <a:prstTxWarp prst="textNoShape">
              <a:avLst/>
            </a:prstTxWarp>
          </a:bodyPr>
          <a:lstStyle>
            <a:lvl1pPr>
              <a:defRPr sz="1300">
                <a:cs typeface="+mn-cs"/>
              </a:defRPr>
            </a:lvl1pPr>
          </a:lstStyle>
          <a:p>
            <a:pPr>
              <a:defRPr/>
            </a:pPr>
            <a:endParaRPr lang="nl-NL"/>
          </a:p>
        </p:txBody>
      </p:sp>
      <p:sp>
        <p:nvSpPr>
          <p:cNvPr id="3" name="Tijdelijke aanduiding voor datum 2"/>
          <p:cNvSpPr>
            <a:spLocks noGrp="1"/>
          </p:cNvSpPr>
          <p:nvPr>
            <p:ph type="dt" sz="quarter"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a:defRPr sz="1300">
                <a:cs typeface="+mn-cs"/>
              </a:defRPr>
            </a:lvl1pPr>
          </a:lstStyle>
          <a:p>
            <a:pPr>
              <a:defRPr/>
            </a:pPr>
            <a:fld id="{9F3C1B60-2814-4519-82AD-0A53EF91101F}" type="datetime1">
              <a:rPr lang="nl-NL"/>
              <a:pPr>
                <a:defRPr/>
              </a:pPr>
              <a:t>18-12-2022</a:t>
            </a:fld>
            <a:endParaRPr lang="nl-NL"/>
          </a:p>
        </p:txBody>
      </p:sp>
      <p:sp>
        <p:nvSpPr>
          <p:cNvPr id="4" name="Tijdelijke aanduiding voor voettekst 3"/>
          <p:cNvSpPr>
            <a:spLocks noGrp="1"/>
          </p:cNvSpPr>
          <p:nvPr>
            <p:ph type="ftr" sz="quarter" idx="2"/>
          </p:nvPr>
        </p:nvSpPr>
        <p:spPr>
          <a:xfrm>
            <a:off x="0" y="9119474"/>
            <a:ext cx="3169920" cy="480060"/>
          </a:xfrm>
          <a:prstGeom prst="rect">
            <a:avLst/>
          </a:prstGeom>
        </p:spPr>
        <p:txBody>
          <a:bodyPr vert="horz" wrap="square" lIns="96661" tIns="48331" rIns="96661" bIns="48331" numCol="1" anchor="b" anchorCtr="0" compatLnSpc="1">
            <a:prstTxWarp prst="textNoShape">
              <a:avLst/>
            </a:prstTxWarp>
          </a:bodyPr>
          <a:lstStyle>
            <a:lvl1pPr>
              <a:defRPr sz="1300">
                <a:cs typeface="+mn-cs"/>
              </a:defRPr>
            </a:lvl1pPr>
          </a:lstStyle>
          <a:p>
            <a:pPr>
              <a:defRPr/>
            </a:pPr>
            <a:endParaRPr lang="nl-NL"/>
          </a:p>
        </p:txBody>
      </p:sp>
      <p:sp>
        <p:nvSpPr>
          <p:cNvPr id="5" name="Tijdelijke aanduiding voor dianummer 4"/>
          <p:cNvSpPr>
            <a:spLocks noGrp="1"/>
          </p:cNvSpPr>
          <p:nvPr>
            <p:ph type="sldNum" sz="quarter" idx="3"/>
          </p:nvPr>
        </p:nvSpPr>
        <p:spPr>
          <a:xfrm>
            <a:off x="4143587" y="9119474"/>
            <a:ext cx="3169920" cy="480060"/>
          </a:xfrm>
          <a:prstGeom prst="rect">
            <a:avLst/>
          </a:prstGeom>
        </p:spPr>
        <p:txBody>
          <a:bodyPr vert="horz" wrap="square" lIns="96661" tIns="48331" rIns="96661" bIns="48331" numCol="1" anchor="b" anchorCtr="0" compatLnSpc="1">
            <a:prstTxWarp prst="textNoShape">
              <a:avLst/>
            </a:prstTxWarp>
          </a:bodyPr>
          <a:lstStyle>
            <a:lvl1pPr algn="r">
              <a:defRPr sz="1300">
                <a:cs typeface="+mn-cs"/>
              </a:defRPr>
            </a:lvl1pPr>
          </a:lstStyle>
          <a:p>
            <a:pPr>
              <a:defRPr/>
            </a:pPr>
            <a:fld id="{F46286C1-AFAA-4286-B478-2BD048D35718}" type="slidenum">
              <a:rPr lang="nl-NL"/>
              <a:pPr>
                <a:defRPr/>
              </a:pPr>
              <a:t>‹#›</a:t>
            </a:fld>
            <a:endParaRPr lang="nl-NL"/>
          </a:p>
        </p:txBody>
      </p:sp>
    </p:spTree>
    <p:extLst>
      <p:ext uri="{BB962C8B-B14F-4D97-AF65-F5344CB8AC3E}">
        <p14:creationId xmlns:p14="http://schemas.microsoft.com/office/powerpoint/2010/main" val="3653677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169920" cy="480060"/>
          </a:xfrm>
          <a:prstGeom prst="rect">
            <a:avLst/>
          </a:prstGeom>
        </p:spPr>
        <p:txBody>
          <a:bodyPr vert="horz" wrap="square" lIns="96661" tIns="48331" rIns="96661" bIns="48331" numCol="1" anchor="t" anchorCtr="0" compatLnSpc="1">
            <a:prstTxWarp prst="textNoShape">
              <a:avLst/>
            </a:prstTxWarp>
          </a:bodyPr>
          <a:lstStyle>
            <a:lvl1pPr>
              <a:defRPr sz="1300">
                <a:cs typeface="+mn-cs"/>
              </a:defRPr>
            </a:lvl1pPr>
          </a:lstStyle>
          <a:p>
            <a:pPr>
              <a:defRPr/>
            </a:pPr>
            <a:endParaRPr lang="nl-NL"/>
          </a:p>
        </p:txBody>
      </p:sp>
      <p:sp>
        <p:nvSpPr>
          <p:cNvPr id="3" name="Tijdelijke aanduiding voor datum 2"/>
          <p:cNvSpPr>
            <a:spLocks noGrp="1"/>
          </p:cNvSpPr>
          <p:nvPr>
            <p:ph type="dt" idx="1"/>
          </p:nvPr>
        </p:nvSpPr>
        <p:spPr>
          <a:xfrm>
            <a:off x="4143587" y="0"/>
            <a:ext cx="3169920" cy="480060"/>
          </a:xfrm>
          <a:prstGeom prst="rect">
            <a:avLst/>
          </a:prstGeom>
        </p:spPr>
        <p:txBody>
          <a:bodyPr vert="horz" wrap="square" lIns="96661" tIns="48331" rIns="96661" bIns="48331" numCol="1" anchor="t" anchorCtr="0" compatLnSpc="1">
            <a:prstTxWarp prst="textNoShape">
              <a:avLst/>
            </a:prstTxWarp>
          </a:bodyPr>
          <a:lstStyle>
            <a:lvl1pPr algn="r">
              <a:defRPr sz="1300">
                <a:cs typeface="+mn-cs"/>
              </a:defRPr>
            </a:lvl1pPr>
          </a:lstStyle>
          <a:p>
            <a:pPr>
              <a:defRPr/>
            </a:pPr>
            <a:fld id="{3B7429B9-DCDC-4627-93FE-9751726E61D0}" type="datetime1">
              <a:rPr lang="nl-NL"/>
              <a:pPr>
                <a:defRPr/>
              </a:pPr>
              <a:t>18-12-2022</a:t>
            </a:fld>
            <a:endParaRPr lang="nl-NL"/>
          </a:p>
        </p:txBody>
      </p:sp>
      <p:sp>
        <p:nvSpPr>
          <p:cNvPr id="4" name="Tijdelijke aanduiding voor dia-afbeelding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nl-NL" noProof="0" smtClean="0"/>
          </a:p>
        </p:txBody>
      </p:sp>
      <p:sp>
        <p:nvSpPr>
          <p:cNvPr id="5" name="Tijdelijke aanduiding voor notities 4"/>
          <p:cNvSpPr>
            <a:spLocks noGrp="1"/>
          </p:cNvSpPr>
          <p:nvPr>
            <p:ph type="body" sz="quarter" idx="3"/>
          </p:nvPr>
        </p:nvSpPr>
        <p:spPr>
          <a:xfrm>
            <a:off x="731520" y="4560570"/>
            <a:ext cx="5852160" cy="4320540"/>
          </a:xfrm>
          <a:prstGeom prst="rect">
            <a:avLst/>
          </a:prstGeom>
        </p:spPr>
        <p:txBody>
          <a:bodyPr vert="horz" wrap="square" lIns="96661" tIns="48331" rIns="96661" bIns="48331" numCol="1" anchor="t" anchorCtr="0" compatLnSpc="1">
            <a:prstTxWarp prst="textNoShape">
              <a:avLst/>
            </a:prstTxWarp>
            <a:normAutofit/>
          </a:bodyPr>
          <a:lstStyle/>
          <a:p>
            <a:pPr lvl="0"/>
            <a:r>
              <a:rPr lang="nl-NL" noProof="0" smtClean="0"/>
              <a:t>Klik om de tekststijl van het model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p>
        </p:txBody>
      </p:sp>
      <p:sp>
        <p:nvSpPr>
          <p:cNvPr id="6" name="Tijdelijke aanduiding voor voettekst 5"/>
          <p:cNvSpPr>
            <a:spLocks noGrp="1"/>
          </p:cNvSpPr>
          <p:nvPr>
            <p:ph type="ftr" sz="quarter" idx="4"/>
          </p:nvPr>
        </p:nvSpPr>
        <p:spPr>
          <a:xfrm>
            <a:off x="0" y="9119474"/>
            <a:ext cx="3169920" cy="480060"/>
          </a:xfrm>
          <a:prstGeom prst="rect">
            <a:avLst/>
          </a:prstGeom>
        </p:spPr>
        <p:txBody>
          <a:bodyPr vert="horz" wrap="square" lIns="96661" tIns="48331" rIns="96661" bIns="48331" numCol="1" anchor="b" anchorCtr="0" compatLnSpc="1">
            <a:prstTxWarp prst="textNoShape">
              <a:avLst/>
            </a:prstTxWarp>
          </a:bodyPr>
          <a:lstStyle>
            <a:lvl1pPr>
              <a:defRPr sz="1300">
                <a:cs typeface="+mn-cs"/>
              </a:defRPr>
            </a:lvl1pPr>
          </a:lstStyle>
          <a:p>
            <a:pPr>
              <a:defRPr/>
            </a:pPr>
            <a:endParaRPr lang="nl-NL"/>
          </a:p>
        </p:txBody>
      </p:sp>
      <p:sp>
        <p:nvSpPr>
          <p:cNvPr id="7" name="Tijdelijke aanduiding voor dianummer 6"/>
          <p:cNvSpPr>
            <a:spLocks noGrp="1"/>
          </p:cNvSpPr>
          <p:nvPr>
            <p:ph type="sldNum" sz="quarter" idx="5"/>
          </p:nvPr>
        </p:nvSpPr>
        <p:spPr>
          <a:xfrm>
            <a:off x="4143587" y="9119474"/>
            <a:ext cx="3169920" cy="480060"/>
          </a:xfrm>
          <a:prstGeom prst="rect">
            <a:avLst/>
          </a:prstGeom>
        </p:spPr>
        <p:txBody>
          <a:bodyPr vert="horz" wrap="square" lIns="96661" tIns="48331" rIns="96661" bIns="48331" numCol="1" anchor="b" anchorCtr="0" compatLnSpc="1">
            <a:prstTxWarp prst="textNoShape">
              <a:avLst/>
            </a:prstTxWarp>
          </a:bodyPr>
          <a:lstStyle>
            <a:lvl1pPr algn="r">
              <a:defRPr sz="1300">
                <a:cs typeface="+mn-cs"/>
              </a:defRPr>
            </a:lvl1pPr>
          </a:lstStyle>
          <a:p>
            <a:pPr>
              <a:defRPr/>
            </a:pPr>
            <a:fld id="{1FA36493-7C4A-445B-8505-048A75403C50}" type="slidenum">
              <a:rPr lang="nl-NL"/>
              <a:pPr>
                <a:defRPr/>
              </a:pPr>
              <a:t>‹#›</a:t>
            </a:fld>
            <a:endParaRPr lang="nl-NL"/>
          </a:p>
        </p:txBody>
      </p:sp>
    </p:spTree>
    <p:extLst>
      <p:ext uri="{BB962C8B-B14F-4D97-AF65-F5344CB8AC3E}">
        <p14:creationId xmlns:p14="http://schemas.microsoft.com/office/powerpoint/2010/main" val="94540832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258888" y="720725"/>
            <a:ext cx="4802187" cy="3600450"/>
          </a:xfrm>
          <a:solidFill>
            <a:srgbClr val="FFFFFF"/>
          </a:solidFill>
          <a:ln/>
        </p:spPr>
      </p:sp>
      <p:sp>
        <p:nvSpPr>
          <p:cNvPr id="56323" name="Rectangle 3"/>
          <p:cNvSpPr>
            <a:spLocks noGrp="1" noChangeArrowheads="1"/>
          </p:cNvSpPr>
          <p:nvPr>
            <p:ph type="body" idx="1"/>
          </p:nvPr>
        </p:nvSpPr>
        <p:spPr>
          <a:xfrm>
            <a:off x="974924" y="4558599"/>
            <a:ext cx="5365353" cy="4321805"/>
          </a:xfrm>
          <a:solidFill>
            <a:srgbClr val="FFFFFF"/>
          </a:solidFill>
          <a:ln>
            <a:solidFill>
              <a:srgbClr val="000000"/>
            </a:solidFill>
          </a:ln>
        </p:spPr>
        <p:txBody>
          <a:bodyPr lIns="92735" tIns="46367" rIns="92735" bIns="46367"/>
          <a:lstStyle/>
          <a:p>
            <a:endParaRPr lang="nl-NL"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33123"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34147"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35171"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36195"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37219"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38243"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39267"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40291"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41315"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58888" y="720725"/>
            <a:ext cx="4802187" cy="3600450"/>
          </a:xfrm>
          <a:solidFill>
            <a:srgbClr val="FFFFFF"/>
          </a:solidFill>
          <a:ln/>
        </p:spPr>
      </p:sp>
      <p:sp>
        <p:nvSpPr>
          <p:cNvPr id="58371" name="Rectangle 3"/>
          <p:cNvSpPr>
            <a:spLocks noGrp="1" noChangeArrowheads="1"/>
          </p:cNvSpPr>
          <p:nvPr>
            <p:ph type="body" idx="1"/>
          </p:nvPr>
        </p:nvSpPr>
        <p:spPr>
          <a:xfrm>
            <a:off x="974924" y="4558599"/>
            <a:ext cx="5365353" cy="4321805"/>
          </a:xfrm>
          <a:solidFill>
            <a:srgbClr val="FFFFFF"/>
          </a:solidFill>
          <a:ln>
            <a:solidFill>
              <a:srgbClr val="000000"/>
            </a:solidFill>
          </a:ln>
        </p:spPr>
        <p:txBody>
          <a:bodyPr lIns="92735" tIns="46367" rIns="92735" bIns="46367"/>
          <a:lstStyle/>
          <a:p>
            <a:endParaRPr lang="nl-NL"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42339"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43363"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44387"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45411"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46435"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47459"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49507"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50531"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51555"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53603"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solidFill>
            <a:srgbClr val="FFFFFF"/>
          </a:solidFill>
          <a:ln/>
        </p:spPr>
      </p:sp>
      <p:sp>
        <p:nvSpPr>
          <p:cNvPr id="60419" name="Rectangle 3"/>
          <p:cNvSpPr>
            <a:spLocks noGrp="1" noChangeArrowheads="1"/>
          </p:cNvSpPr>
          <p:nvPr>
            <p:ph type="body" idx="1"/>
          </p:nvPr>
        </p:nvSpPr>
        <p:spPr>
          <a:solidFill>
            <a:srgbClr val="FFFFFF"/>
          </a:solidFill>
          <a:ln>
            <a:solidFill>
              <a:srgbClr val="000000"/>
            </a:solidFill>
          </a:ln>
        </p:spPr>
        <p:txBody>
          <a:bodyPr/>
          <a:lstStyle/>
          <a:p>
            <a:endParaRPr lang="nl-NL"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54627"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55651"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56675"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57699"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58723"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6"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59747"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60771"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61795"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62819"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66915"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solidFill>
            <a:srgbClr val="FFFFFF"/>
          </a:solidFill>
          <a:ln/>
        </p:spPr>
      </p:sp>
      <p:sp>
        <p:nvSpPr>
          <p:cNvPr id="61443" name="Rectangle 3"/>
          <p:cNvSpPr>
            <a:spLocks noGrp="1" noChangeArrowheads="1"/>
          </p:cNvSpPr>
          <p:nvPr>
            <p:ph type="body" idx="1"/>
          </p:nvPr>
        </p:nvSpPr>
        <p:spPr>
          <a:solidFill>
            <a:srgbClr val="FFFFFF"/>
          </a:solidFill>
          <a:ln>
            <a:solidFill>
              <a:srgbClr val="000000"/>
            </a:solidFill>
          </a:ln>
        </p:spPr>
        <p:txBody>
          <a:bodyPr/>
          <a:lstStyle/>
          <a:p>
            <a:endParaRPr lang="nl-NL"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8"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67939"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68963"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6" name="Rectangle 1"/>
          <p:cNvSpPr>
            <a:spLocks noGrp="1" noRot="1" noChangeAspect="1" noChangeArrowheads="1" noTextEdit="1"/>
          </p:cNvSpPr>
          <p:nvPr>
            <p:ph type="sldImg"/>
          </p:nvPr>
        </p:nvSpPr>
        <p:spPr>
          <a:xfrm>
            <a:off x="1270000" y="728663"/>
            <a:ext cx="4776788" cy="3582987"/>
          </a:xfrm>
          <a:solidFill>
            <a:srgbClr val="FFFFFF"/>
          </a:solidFill>
          <a:ln/>
        </p:spPr>
      </p:sp>
      <p:sp>
        <p:nvSpPr>
          <p:cNvPr id="169987" name="Rectangle 2"/>
          <p:cNvSpPr>
            <a:spLocks noGrp="1" noChangeArrowheads="1"/>
          </p:cNvSpPr>
          <p:nvPr>
            <p:ph type="body" idx="1"/>
          </p:nvPr>
        </p:nvSpPr>
        <p:spPr>
          <a:xfrm>
            <a:off x="973289" y="4561576"/>
            <a:ext cx="5366988" cy="43188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solidFill>
            <a:srgbClr val="FFFFFF"/>
          </a:solidFill>
          <a:ln/>
        </p:spPr>
      </p:sp>
      <p:sp>
        <p:nvSpPr>
          <p:cNvPr id="63491" name="Rectangle 3"/>
          <p:cNvSpPr>
            <a:spLocks noGrp="1" noChangeArrowheads="1"/>
          </p:cNvSpPr>
          <p:nvPr>
            <p:ph type="body" idx="1"/>
          </p:nvPr>
        </p:nvSpPr>
        <p:spPr>
          <a:solidFill>
            <a:srgbClr val="FFFFFF"/>
          </a:solidFill>
          <a:ln>
            <a:solidFill>
              <a:srgbClr val="000000"/>
            </a:solidFill>
          </a:ln>
        </p:spPr>
        <p:txBody>
          <a:bodyPr/>
          <a:lstStyle/>
          <a:p>
            <a:endParaRPr lang="nl-NL"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solidFill>
            <a:srgbClr val="FFFFFF"/>
          </a:solidFill>
          <a:ln/>
        </p:spPr>
      </p:sp>
      <p:sp>
        <p:nvSpPr>
          <p:cNvPr id="65539" name="Rectangle 3"/>
          <p:cNvSpPr>
            <a:spLocks noGrp="1" noChangeArrowheads="1"/>
          </p:cNvSpPr>
          <p:nvPr>
            <p:ph type="body" idx="1"/>
          </p:nvPr>
        </p:nvSpPr>
        <p:spPr>
          <a:solidFill>
            <a:srgbClr val="FFFFFF"/>
          </a:solidFill>
          <a:ln>
            <a:solidFill>
              <a:srgbClr val="000000"/>
            </a:solidFill>
          </a:ln>
        </p:spPr>
        <p:txBody>
          <a:bodyPr/>
          <a:lstStyle/>
          <a:p>
            <a:endParaRPr lang="nl-NL"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1 zonder 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Titelstijl van model bewerken</a:t>
            </a:r>
            <a:endParaRPr lang="nl-NL" dirty="0"/>
          </a:p>
        </p:txBody>
      </p:sp>
      <p:sp>
        <p:nvSpPr>
          <p:cNvPr id="3" name="Tijdelijke aanduiding voor inhoud 2"/>
          <p:cNvSpPr>
            <a:spLocks noGrp="1"/>
          </p:cNvSpPr>
          <p:nvPr>
            <p:ph idx="1"/>
          </p:nvPr>
        </p:nvSpPr>
        <p:spPr/>
        <p:txBody>
          <a:bodyPr/>
          <a:lstStyle>
            <a:lvl1pPr marL="0" indent="0">
              <a:buNone/>
              <a:defRPr sz="2500">
                <a:latin typeface="Arial"/>
                <a:cs typeface="Arial"/>
              </a:defRPr>
            </a:lvl1pPr>
            <a:lvl2pPr marL="0" indent="0">
              <a:buFont typeface="Arial"/>
              <a:buNone/>
              <a:defRPr sz="2500">
                <a:solidFill>
                  <a:srgbClr val="FFFFFF"/>
                </a:solidFill>
                <a:latin typeface="Arial"/>
                <a:cs typeface="Arial"/>
              </a:defRPr>
            </a:lvl2pPr>
            <a:lvl3pPr marL="0" indent="0">
              <a:buFont typeface="Arial"/>
              <a:buNone/>
              <a:defRPr sz="2500">
                <a:solidFill>
                  <a:srgbClr val="FFFFFF"/>
                </a:solidFill>
                <a:latin typeface="Arial"/>
                <a:cs typeface="Arial"/>
              </a:defRPr>
            </a:lvl3pPr>
            <a:lvl4pPr marL="0" indent="0">
              <a:buFont typeface="Arial"/>
              <a:buNone/>
              <a:defRPr sz="2500">
                <a:solidFill>
                  <a:srgbClr val="FFFFFF"/>
                </a:solidFill>
                <a:latin typeface="Arial"/>
                <a:cs typeface="Arial"/>
              </a:defRPr>
            </a:lvl4pPr>
            <a:lvl5pPr marL="0" indent="0">
              <a:buFont typeface="Arial"/>
              <a:buNone/>
              <a:defRPr sz="2500">
                <a:solidFill>
                  <a:srgbClr val="FFFFFF"/>
                </a:solidFill>
                <a:latin typeface="Arial"/>
                <a:cs typeface="Arial"/>
              </a:defRPr>
            </a:lvl5pPr>
          </a:lstStyle>
          <a:p>
            <a:pPr lvl="0"/>
            <a:r>
              <a:rPr lang="nl-NL" dirty="0" smtClean="0"/>
              <a:t>Klik om de tekststijl van het model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Tree>
    <p:extLst>
      <p:ext uri="{BB962C8B-B14F-4D97-AF65-F5344CB8AC3E}">
        <p14:creationId xmlns:p14="http://schemas.microsoft.com/office/powerpoint/2010/main" val="407294341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kolom opsomming met afbeeld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Titelstijl van model bewerken</a:t>
            </a:r>
            <a:endParaRPr lang="nl-NL" dirty="0"/>
          </a:p>
        </p:txBody>
      </p:sp>
      <p:sp>
        <p:nvSpPr>
          <p:cNvPr id="3" name="Tijdelijke aanduiding voor inhoud 2"/>
          <p:cNvSpPr>
            <a:spLocks noGrp="1"/>
          </p:cNvSpPr>
          <p:nvPr>
            <p:ph sz="half" idx="1"/>
          </p:nvPr>
        </p:nvSpPr>
        <p:spPr>
          <a:xfrm>
            <a:off x="900000" y="2070000"/>
            <a:ext cx="5328000" cy="6007100"/>
          </a:xfrm>
        </p:spPr>
        <p:txBody>
          <a:bodyPr/>
          <a:lstStyle>
            <a:lvl1pPr>
              <a:defRPr sz="2500">
                <a:latin typeface="+mn-lt"/>
              </a:defRPr>
            </a:lvl1pPr>
            <a:lvl2pPr>
              <a:buFont typeface="Lucida Grande"/>
              <a:buChar char="-"/>
              <a:defRPr sz="2100">
                <a:latin typeface="+mn-lt"/>
              </a:defRPr>
            </a:lvl2pPr>
            <a:lvl3pPr>
              <a:buFont typeface="Lucida Grande"/>
              <a:buChar char="-"/>
              <a:defRPr sz="2100">
                <a:latin typeface="+mn-lt"/>
              </a:defRPr>
            </a:lvl3pPr>
            <a:lvl4pPr>
              <a:buFont typeface="Lucida Grande"/>
              <a:buChar char="-"/>
              <a:defRPr sz="2100">
                <a:latin typeface="+mn-lt"/>
              </a:defRPr>
            </a:lvl4pPr>
            <a:lvl5pPr>
              <a:buFont typeface="Lucida Grande"/>
              <a:buChar char="-"/>
              <a:defRPr sz="2100">
                <a:latin typeface="+mn-lt"/>
              </a:defRPr>
            </a:lvl5pPr>
            <a:lvl6pPr>
              <a:defRPr sz="1800"/>
            </a:lvl6pPr>
            <a:lvl7pPr>
              <a:defRPr sz="1800"/>
            </a:lvl7pPr>
            <a:lvl8pPr>
              <a:defRPr sz="1800"/>
            </a:lvl8pPr>
            <a:lvl9pPr>
              <a:defRPr sz="1800"/>
            </a:lvl9pPr>
          </a:lstStyle>
          <a:p>
            <a:pPr lvl="0"/>
            <a:r>
              <a:rPr lang="nl-NL" dirty="0" smtClean="0"/>
              <a:t>Klik om de tekststijl van het model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5" name="Tijdelijke aanduiding voor afbeelding 2"/>
          <p:cNvSpPr>
            <a:spLocks noGrp="1" noChangeAspect="1"/>
          </p:cNvSpPr>
          <p:nvPr>
            <p:ph type="pic" idx="10"/>
          </p:nvPr>
        </p:nvSpPr>
        <p:spPr>
          <a:xfrm>
            <a:off x="6577200" y="2133600"/>
            <a:ext cx="5328000" cy="3679643"/>
          </a:xfrm>
          <a:solidFill>
            <a:schemeClr val="tx1"/>
          </a:solidFill>
          <a:ln w="25400">
            <a:solidFill>
              <a:schemeClr val="tx1"/>
            </a:solidFill>
          </a:ln>
          <a:effectLst>
            <a:outerShdw blurRad="50800" dist="38100" dir="2700000">
              <a:srgbClr val="000000">
                <a:alpha val="43000"/>
              </a:srgbClr>
            </a:outerShdw>
          </a:effectLst>
        </p:spPr>
        <p:txBody>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sym typeface="Kievit-Book" charset="0"/>
            </a:endParaRPr>
          </a:p>
        </p:txBody>
      </p:sp>
      <p:sp>
        <p:nvSpPr>
          <p:cNvPr id="6" name="Slide Number Placeholder 3"/>
          <p:cNvSpPr>
            <a:spLocks noGrp="1"/>
          </p:cNvSpPr>
          <p:nvPr>
            <p:ph type="sldNum" sz="quarter" idx="4"/>
          </p:nvPr>
        </p:nvSpPr>
        <p:spPr>
          <a:xfrm>
            <a:off x="957784" y="8802688"/>
            <a:ext cx="3033712" cy="519112"/>
          </a:xfrm>
          <a:prstGeom prst="rect">
            <a:avLst/>
          </a:prstGeom>
        </p:spPr>
        <p:txBody>
          <a:bodyPr vert="horz" lIns="91440" tIns="45720" rIns="91440" bIns="45720" rtlCol="0" anchor="ctr"/>
          <a:lstStyle>
            <a:lvl1pPr algn="l">
              <a:defRPr sz="2000">
                <a:solidFill>
                  <a:schemeClr val="bg1"/>
                </a:solidFill>
                <a:latin typeface="+mj-lt"/>
              </a:defRPr>
            </a:lvl1pPr>
          </a:lstStyle>
          <a:p>
            <a:fld id="{4F0FB6BC-84A6-4609-A72D-14054CEE50D6}" type="slidenum">
              <a:rPr lang="en-US" smtClean="0"/>
              <a:pPr/>
              <a:t>‹#›</a:t>
            </a:fld>
            <a:endParaRPr lang="en-US" dirty="0"/>
          </a:p>
        </p:txBody>
      </p:sp>
    </p:spTree>
    <p:extLst>
      <p:ext uri="{BB962C8B-B14F-4D97-AF65-F5344CB8AC3E}">
        <p14:creationId xmlns:p14="http://schemas.microsoft.com/office/powerpoint/2010/main" val="9067540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5" name="Tijdelijke aanduiding voor afbeelding 2"/>
          <p:cNvSpPr>
            <a:spLocks noGrp="1" noChangeAspect="1"/>
          </p:cNvSpPr>
          <p:nvPr/>
        </p:nvSpPr>
        <p:spPr bwMode="auto">
          <a:xfrm>
            <a:off x="10056813" y="5289550"/>
            <a:ext cx="8791575" cy="659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p>
            <a:pPr marL="342900" indent="-342900" eaLnBrk="0" hangingPunct="0">
              <a:buFontTx/>
              <a:buChar char="•"/>
            </a:pPr>
            <a:endParaRPr lang="nl-NL" sz="2100">
              <a:solidFill>
                <a:srgbClr val="141313"/>
              </a:solidFill>
              <a:latin typeface="Arial" pitchFamily="34" charset="0"/>
              <a:ea typeface="MS PGothic" pitchFamily="34" charset="-128"/>
              <a:sym typeface="Kievit-Book" charset="0"/>
            </a:endParaRPr>
          </a:p>
        </p:txBody>
      </p:sp>
      <p:sp>
        <p:nvSpPr>
          <p:cNvPr id="3" name="Tijdelijke aanduiding voor afbeelding 2"/>
          <p:cNvSpPr>
            <a:spLocks noGrp="1" noChangeAspect="1"/>
          </p:cNvSpPr>
          <p:nvPr>
            <p:ph type="pic" idx="1"/>
          </p:nvPr>
        </p:nvSpPr>
        <p:spPr>
          <a:xfrm>
            <a:off x="2132012" y="806079"/>
            <a:ext cx="8789988" cy="6592042"/>
          </a:xfrm>
          <a:solidFill>
            <a:schemeClr val="tx1"/>
          </a:solidFill>
          <a:ln w="25400">
            <a:solidFill>
              <a:schemeClr val="tx1"/>
            </a:solidFill>
          </a:ln>
          <a:effectLst>
            <a:outerShdw blurRad="50800" dist="38100" dir="2700000">
              <a:srgbClr val="000000">
                <a:alpha val="43000"/>
              </a:srgbClr>
            </a:outerShdw>
          </a:effectLst>
        </p:spPr>
        <p:txBody>
          <a:bodyPr/>
          <a:lstStyle>
            <a:lvl1pPr marL="0" indent="0">
              <a:buNone/>
              <a:defRPr sz="1400">
                <a:ln w="25400">
                  <a:solidFill>
                    <a:schemeClr val="tx1"/>
                  </a:solidFill>
                </a:ln>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dirty="0" smtClean="0">
              <a:sym typeface="Kievit-Book" charset="0"/>
            </a:endParaRPr>
          </a:p>
        </p:txBody>
      </p:sp>
      <p:sp>
        <p:nvSpPr>
          <p:cNvPr id="4" name="Tijdelijke aanduiding voor tekst 3"/>
          <p:cNvSpPr>
            <a:spLocks noGrp="1"/>
          </p:cNvSpPr>
          <p:nvPr>
            <p:ph type="body" sz="half" idx="2"/>
          </p:nvPr>
        </p:nvSpPr>
        <p:spPr>
          <a:xfrm>
            <a:off x="2159000" y="7543799"/>
            <a:ext cx="8763000" cy="533401"/>
          </a:xfrm>
        </p:spPr>
        <p:txBody>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om de tekststijl van het model te bewerken</a:t>
            </a:r>
          </a:p>
        </p:txBody>
      </p:sp>
      <p:sp>
        <p:nvSpPr>
          <p:cNvPr id="6" name="Slide Number Placeholder 3"/>
          <p:cNvSpPr>
            <a:spLocks noGrp="1"/>
          </p:cNvSpPr>
          <p:nvPr>
            <p:ph type="sldNum" sz="quarter" idx="4"/>
          </p:nvPr>
        </p:nvSpPr>
        <p:spPr>
          <a:xfrm>
            <a:off x="957784" y="8802688"/>
            <a:ext cx="3033712" cy="519112"/>
          </a:xfrm>
          <a:prstGeom prst="rect">
            <a:avLst/>
          </a:prstGeom>
        </p:spPr>
        <p:txBody>
          <a:bodyPr vert="horz" lIns="91440" tIns="45720" rIns="91440" bIns="45720" rtlCol="0" anchor="ctr"/>
          <a:lstStyle>
            <a:lvl1pPr algn="l">
              <a:defRPr sz="2000">
                <a:solidFill>
                  <a:schemeClr val="bg1"/>
                </a:solidFill>
                <a:latin typeface="+mj-lt"/>
              </a:defRPr>
            </a:lvl1pPr>
          </a:lstStyle>
          <a:p>
            <a:fld id="{4F0FB6BC-84A6-4609-A72D-14054CEE50D6}" type="slidenum">
              <a:rPr lang="en-US" smtClean="0"/>
              <a:pPr/>
              <a:t>‹#›</a:t>
            </a:fld>
            <a:endParaRPr lang="en-US" dirty="0"/>
          </a:p>
        </p:txBody>
      </p:sp>
    </p:spTree>
    <p:extLst>
      <p:ext uri="{BB962C8B-B14F-4D97-AF65-F5344CB8AC3E}">
        <p14:creationId xmlns:p14="http://schemas.microsoft.com/office/powerpoint/2010/main" val="355384602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sp>
        <p:nvSpPr>
          <p:cNvPr id="4" name="Tijdelijke aanduiding voor afbeelding 2"/>
          <p:cNvSpPr>
            <a:spLocks noGrp="1" noChangeAspect="1"/>
          </p:cNvSpPr>
          <p:nvPr/>
        </p:nvSpPr>
        <p:spPr bwMode="auto">
          <a:xfrm>
            <a:off x="10056813" y="5289550"/>
            <a:ext cx="8791575" cy="659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p>
            <a:pPr marL="342900" indent="-342900" eaLnBrk="0" hangingPunct="0">
              <a:buFontTx/>
              <a:buChar char="•"/>
            </a:pPr>
            <a:endParaRPr lang="nl-NL" sz="2100">
              <a:solidFill>
                <a:srgbClr val="141313"/>
              </a:solidFill>
              <a:latin typeface="Arial" pitchFamily="34" charset="0"/>
              <a:ea typeface="MS PGothic" pitchFamily="34" charset="-128"/>
              <a:sym typeface="Kievit-Book" charset="0"/>
            </a:endParaRPr>
          </a:p>
        </p:txBody>
      </p:sp>
      <p:sp>
        <p:nvSpPr>
          <p:cNvPr id="3" name="Tijdelijke aanduiding voor afbeelding 2"/>
          <p:cNvSpPr>
            <a:spLocks noGrp="1" noChangeAspect="1"/>
          </p:cNvSpPr>
          <p:nvPr>
            <p:ph type="pic" idx="1"/>
          </p:nvPr>
        </p:nvSpPr>
        <p:spPr>
          <a:xfrm>
            <a:off x="0" y="0"/>
            <a:ext cx="13004800" cy="8460000"/>
          </a:xfrm>
          <a:ln>
            <a:solidFill>
              <a:schemeClr val="tx1"/>
            </a:solidFill>
          </a:ln>
        </p:spPr>
        <p:txBody>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dirty="0" smtClean="0">
              <a:sym typeface="Kievit-Book" charset="0"/>
            </a:endParaRPr>
          </a:p>
        </p:txBody>
      </p:sp>
      <p:sp>
        <p:nvSpPr>
          <p:cNvPr id="5" name="Slide Number Placeholder 3"/>
          <p:cNvSpPr>
            <a:spLocks noGrp="1"/>
          </p:cNvSpPr>
          <p:nvPr>
            <p:ph type="sldNum" sz="quarter" idx="4"/>
          </p:nvPr>
        </p:nvSpPr>
        <p:spPr>
          <a:xfrm>
            <a:off x="957784" y="8802688"/>
            <a:ext cx="3033712" cy="519112"/>
          </a:xfrm>
          <a:prstGeom prst="rect">
            <a:avLst/>
          </a:prstGeom>
        </p:spPr>
        <p:txBody>
          <a:bodyPr vert="horz" lIns="91440" tIns="45720" rIns="91440" bIns="45720" rtlCol="0" anchor="ctr"/>
          <a:lstStyle>
            <a:lvl1pPr algn="l">
              <a:defRPr sz="2000">
                <a:solidFill>
                  <a:schemeClr val="bg1"/>
                </a:solidFill>
                <a:latin typeface="+mj-lt"/>
              </a:defRPr>
            </a:lvl1pPr>
          </a:lstStyle>
          <a:p>
            <a:fld id="{4F0FB6BC-84A6-4609-A72D-14054CEE50D6}" type="slidenum">
              <a:rPr lang="en-US" smtClean="0"/>
              <a:pPr/>
              <a:t>‹#›</a:t>
            </a:fld>
            <a:endParaRPr lang="en-US" dirty="0"/>
          </a:p>
        </p:txBody>
      </p:sp>
    </p:spTree>
    <p:extLst>
      <p:ext uri="{BB962C8B-B14F-4D97-AF65-F5344CB8AC3E}">
        <p14:creationId xmlns:p14="http://schemas.microsoft.com/office/powerpoint/2010/main" val="294902106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fbeelding 4x">
    <p:spTree>
      <p:nvGrpSpPr>
        <p:cNvPr id="1" name=""/>
        <p:cNvGrpSpPr/>
        <p:nvPr/>
      </p:nvGrpSpPr>
      <p:grpSpPr>
        <a:xfrm>
          <a:off x="0" y="0"/>
          <a:ext cx="0" cy="0"/>
          <a:chOff x="0" y="0"/>
          <a:chExt cx="0" cy="0"/>
        </a:xfrm>
      </p:grpSpPr>
      <p:sp>
        <p:nvSpPr>
          <p:cNvPr id="6" name="Tijdelijke aanduiding voor afbeelding 2"/>
          <p:cNvSpPr>
            <a:spLocks noGrp="1" noChangeAspect="1"/>
          </p:cNvSpPr>
          <p:nvPr/>
        </p:nvSpPr>
        <p:spPr bwMode="auto">
          <a:xfrm>
            <a:off x="10056813" y="5289550"/>
            <a:ext cx="8791575" cy="659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p>
            <a:pPr marL="342900" indent="-342900" eaLnBrk="0" hangingPunct="0">
              <a:buFontTx/>
              <a:buChar char="•"/>
            </a:pPr>
            <a:endParaRPr lang="nl-NL" sz="2100">
              <a:solidFill>
                <a:srgbClr val="141313"/>
              </a:solidFill>
              <a:latin typeface="Arial" pitchFamily="34" charset="0"/>
              <a:ea typeface="MS PGothic" pitchFamily="34" charset="-128"/>
              <a:sym typeface="Kievit-Book" charset="0"/>
            </a:endParaRPr>
          </a:p>
        </p:txBody>
      </p:sp>
      <p:sp>
        <p:nvSpPr>
          <p:cNvPr id="3" name="Tijdelijke aanduiding voor afbeelding 2"/>
          <p:cNvSpPr>
            <a:spLocks noGrp="1" noChangeAspect="1"/>
          </p:cNvSpPr>
          <p:nvPr>
            <p:ph type="pic" idx="1"/>
          </p:nvPr>
        </p:nvSpPr>
        <p:spPr>
          <a:xfrm>
            <a:off x="0" y="0"/>
            <a:ext cx="6502400" cy="4248000"/>
          </a:xfrm>
          <a:solidFill>
            <a:schemeClr val="tx1"/>
          </a:solidFill>
          <a:ln w="25400">
            <a:solidFill>
              <a:schemeClr val="tx1"/>
            </a:solidFill>
          </a:ln>
        </p:spPr>
        <p:txBody>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dirty="0" smtClean="0">
              <a:sym typeface="Kievit-Book" charset="0"/>
            </a:endParaRPr>
          </a:p>
        </p:txBody>
      </p:sp>
      <p:sp>
        <p:nvSpPr>
          <p:cNvPr id="4" name="Tijdelijke aanduiding voor afbeelding 2"/>
          <p:cNvSpPr>
            <a:spLocks noGrp="1" noChangeAspect="1"/>
          </p:cNvSpPr>
          <p:nvPr>
            <p:ph type="pic" idx="10"/>
          </p:nvPr>
        </p:nvSpPr>
        <p:spPr>
          <a:xfrm>
            <a:off x="6502400" y="0"/>
            <a:ext cx="6502400" cy="4248000"/>
          </a:xfrm>
          <a:solidFill>
            <a:schemeClr val="tx1"/>
          </a:solidFill>
          <a:ln w="25400">
            <a:solidFill>
              <a:schemeClr val="tx1"/>
            </a:solidFill>
          </a:ln>
        </p:spPr>
        <p:txBody>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dirty="0" smtClean="0">
              <a:sym typeface="Kievit-Book" charset="0"/>
            </a:endParaRPr>
          </a:p>
        </p:txBody>
      </p:sp>
      <p:sp>
        <p:nvSpPr>
          <p:cNvPr id="9" name="Tijdelijke aanduiding voor afbeelding 2"/>
          <p:cNvSpPr>
            <a:spLocks noGrp="1" noChangeAspect="1"/>
          </p:cNvSpPr>
          <p:nvPr>
            <p:ph type="pic" idx="11"/>
          </p:nvPr>
        </p:nvSpPr>
        <p:spPr>
          <a:xfrm>
            <a:off x="0" y="4240800"/>
            <a:ext cx="6502400" cy="4212000"/>
          </a:xfrm>
          <a:solidFill>
            <a:schemeClr val="tx1"/>
          </a:solidFill>
          <a:ln w="25400">
            <a:solidFill>
              <a:schemeClr val="tx1"/>
            </a:solidFill>
          </a:ln>
        </p:spPr>
        <p:txBody>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dirty="0" smtClean="0">
              <a:sym typeface="Kievit-Book" charset="0"/>
            </a:endParaRPr>
          </a:p>
        </p:txBody>
      </p:sp>
      <p:sp>
        <p:nvSpPr>
          <p:cNvPr id="10" name="Tijdelijke aanduiding voor afbeelding 2"/>
          <p:cNvSpPr>
            <a:spLocks noGrp="1" noChangeAspect="1"/>
          </p:cNvSpPr>
          <p:nvPr>
            <p:ph type="pic" idx="12"/>
          </p:nvPr>
        </p:nvSpPr>
        <p:spPr>
          <a:xfrm>
            <a:off x="6502400" y="4240800"/>
            <a:ext cx="6502400" cy="4212000"/>
          </a:xfrm>
          <a:solidFill>
            <a:schemeClr val="tx1"/>
          </a:solidFill>
          <a:ln w="25400">
            <a:solidFill>
              <a:schemeClr val="tx1"/>
            </a:solidFill>
          </a:ln>
        </p:spPr>
        <p:txBody>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dirty="0" smtClean="0">
              <a:sym typeface="Kievit-Book" charset="0"/>
            </a:endParaRPr>
          </a:p>
        </p:txBody>
      </p:sp>
      <p:sp>
        <p:nvSpPr>
          <p:cNvPr id="7" name="Slide Number Placeholder 3"/>
          <p:cNvSpPr>
            <a:spLocks noGrp="1"/>
          </p:cNvSpPr>
          <p:nvPr>
            <p:ph type="sldNum" sz="quarter" idx="4"/>
          </p:nvPr>
        </p:nvSpPr>
        <p:spPr>
          <a:xfrm>
            <a:off x="957784" y="8802688"/>
            <a:ext cx="3033712" cy="519112"/>
          </a:xfrm>
          <a:prstGeom prst="rect">
            <a:avLst/>
          </a:prstGeom>
        </p:spPr>
        <p:txBody>
          <a:bodyPr vert="horz" lIns="91440" tIns="45720" rIns="91440" bIns="45720" rtlCol="0" anchor="ctr"/>
          <a:lstStyle>
            <a:lvl1pPr algn="l">
              <a:defRPr sz="2000">
                <a:solidFill>
                  <a:schemeClr val="bg1"/>
                </a:solidFill>
                <a:latin typeface="+mj-lt"/>
              </a:defRPr>
            </a:lvl1pPr>
          </a:lstStyle>
          <a:p>
            <a:fld id="{4F0FB6BC-84A6-4609-A72D-14054CEE50D6}" type="slidenum">
              <a:rPr lang="en-US" smtClean="0"/>
              <a:pPr/>
              <a:t>‹#›</a:t>
            </a:fld>
            <a:endParaRPr lang="en-US" dirty="0"/>
          </a:p>
        </p:txBody>
      </p:sp>
    </p:spTree>
    <p:extLst>
      <p:ext uri="{BB962C8B-B14F-4D97-AF65-F5344CB8AC3E}">
        <p14:creationId xmlns:p14="http://schemas.microsoft.com/office/powerpoint/2010/main" val="301548498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met titel en bijschrift">
    <p:spTree>
      <p:nvGrpSpPr>
        <p:cNvPr id="1" name=""/>
        <p:cNvGrpSpPr/>
        <p:nvPr/>
      </p:nvGrpSpPr>
      <p:grpSpPr>
        <a:xfrm>
          <a:off x="0" y="0"/>
          <a:ext cx="0" cy="0"/>
          <a:chOff x="0" y="0"/>
          <a:chExt cx="0" cy="0"/>
        </a:xfrm>
      </p:grpSpPr>
      <p:sp>
        <p:nvSpPr>
          <p:cNvPr id="5" name="Tijdelijke aanduiding voor afbeelding 2"/>
          <p:cNvSpPr>
            <a:spLocks noGrp="1" noChangeAspect="1"/>
          </p:cNvSpPr>
          <p:nvPr userDrawn="1"/>
        </p:nvSpPr>
        <p:spPr bwMode="auto">
          <a:xfrm>
            <a:off x="10056813" y="5289550"/>
            <a:ext cx="8791575" cy="659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p>
            <a:pPr marL="342900" indent="-342900" eaLnBrk="0" hangingPunct="0">
              <a:buFontTx/>
              <a:buChar char="•"/>
            </a:pPr>
            <a:endParaRPr lang="nl-NL" sz="2100">
              <a:solidFill>
                <a:srgbClr val="141313"/>
              </a:solidFill>
              <a:latin typeface="Arial" pitchFamily="34" charset="0"/>
              <a:ea typeface="MS PGothic" pitchFamily="34" charset="-128"/>
              <a:sym typeface="Kievit-Book" charset="0"/>
            </a:endParaRPr>
          </a:p>
        </p:txBody>
      </p:sp>
      <p:sp>
        <p:nvSpPr>
          <p:cNvPr id="3" name="Tijdelijke aanduiding voor afbeelding 2"/>
          <p:cNvSpPr>
            <a:spLocks noGrp="1" noChangeAspect="1"/>
          </p:cNvSpPr>
          <p:nvPr>
            <p:ph type="pic" idx="1"/>
          </p:nvPr>
        </p:nvSpPr>
        <p:spPr>
          <a:xfrm>
            <a:off x="0" y="1676400"/>
            <a:ext cx="13003200" cy="5727600"/>
          </a:xfrm>
          <a:solidFill>
            <a:schemeClr val="tx1"/>
          </a:solidFill>
          <a:ln w="25400">
            <a:noFill/>
          </a:ln>
        </p:spPr>
        <p:txBody>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dirty="0" smtClean="0">
              <a:sym typeface="Kievit-Book" charset="0"/>
            </a:endParaRPr>
          </a:p>
        </p:txBody>
      </p:sp>
      <p:sp>
        <p:nvSpPr>
          <p:cNvPr id="7" name="Titel 1"/>
          <p:cNvSpPr>
            <a:spLocks noGrp="1"/>
          </p:cNvSpPr>
          <p:nvPr>
            <p:ph type="title"/>
          </p:nvPr>
        </p:nvSpPr>
        <p:spPr>
          <a:xfrm>
            <a:off x="900113" y="990600"/>
            <a:ext cx="11049000" cy="609600"/>
          </a:xfrm>
        </p:spPr>
        <p:txBody>
          <a:bodyPr/>
          <a:lstStyle/>
          <a:p>
            <a:r>
              <a:rPr lang="nl-NL" dirty="0" smtClean="0"/>
              <a:t>Titelstijl van model bewerken</a:t>
            </a:r>
            <a:endParaRPr lang="nl-NL" dirty="0"/>
          </a:p>
        </p:txBody>
      </p:sp>
      <p:sp>
        <p:nvSpPr>
          <p:cNvPr id="11" name="Tijdelijke aanduiding voor tekst 3"/>
          <p:cNvSpPr>
            <a:spLocks noGrp="1"/>
          </p:cNvSpPr>
          <p:nvPr>
            <p:ph type="body" sz="half" idx="2"/>
          </p:nvPr>
        </p:nvSpPr>
        <p:spPr>
          <a:xfrm>
            <a:off x="2159000" y="7543799"/>
            <a:ext cx="8763000" cy="533401"/>
          </a:xfrm>
        </p:spPr>
        <p:txBody>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om de tekststijl van het model te bewerken</a:t>
            </a:r>
          </a:p>
        </p:txBody>
      </p:sp>
      <p:sp>
        <p:nvSpPr>
          <p:cNvPr id="6" name="Slide Number Placeholder 3"/>
          <p:cNvSpPr>
            <a:spLocks noGrp="1"/>
          </p:cNvSpPr>
          <p:nvPr>
            <p:ph type="sldNum" sz="quarter" idx="4"/>
          </p:nvPr>
        </p:nvSpPr>
        <p:spPr>
          <a:xfrm>
            <a:off x="957784" y="8802688"/>
            <a:ext cx="3033712" cy="519112"/>
          </a:xfrm>
          <a:prstGeom prst="rect">
            <a:avLst/>
          </a:prstGeom>
        </p:spPr>
        <p:txBody>
          <a:bodyPr vert="horz" lIns="91440" tIns="45720" rIns="91440" bIns="45720" rtlCol="0" anchor="ctr"/>
          <a:lstStyle>
            <a:lvl1pPr algn="l">
              <a:defRPr sz="2000">
                <a:solidFill>
                  <a:schemeClr val="bg1"/>
                </a:solidFill>
                <a:latin typeface="+mj-lt"/>
              </a:defRPr>
            </a:lvl1pPr>
          </a:lstStyle>
          <a:p>
            <a:fld id="{4F0FB6BC-84A6-4609-A72D-14054CEE50D6}" type="slidenum">
              <a:rPr lang="en-US" smtClean="0"/>
              <a:pPr/>
              <a:t>‹#›</a:t>
            </a:fld>
            <a:endParaRPr lang="en-US" dirty="0"/>
          </a:p>
        </p:txBody>
      </p:sp>
    </p:spTree>
    <p:extLst>
      <p:ext uri="{BB962C8B-B14F-4D97-AF65-F5344CB8AC3E}">
        <p14:creationId xmlns:p14="http://schemas.microsoft.com/office/powerpoint/2010/main" val="314842926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Slide Number Placeholder 3"/>
          <p:cNvSpPr>
            <a:spLocks noGrp="1"/>
          </p:cNvSpPr>
          <p:nvPr>
            <p:ph type="sldNum" sz="quarter" idx="4"/>
          </p:nvPr>
        </p:nvSpPr>
        <p:spPr>
          <a:xfrm>
            <a:off x="957784" y="8802688"/>
            <a:ext cx="3033712" cy="519112"/>
          </a:xfrm>
          <a:prstGeom prst="rect">
            <a:avLst/>
          </a:prstGeom>
        </p:spPr>
        <p:txBody>
          <a:bodyPr vert="horz" lIns="91440" tIns="45720" rIns="91440" bIns="45720" rtlCol="0" anchor="ctr"/>
          <a:lstStyle>
            <a:lvl1pPr algn="l">
              <a:defRPr sz="2000">
                <a:solidFill>
                  <a:schemeClr val="bg1"/>
                </a:solidFill>
                <a:latin typeface="+mj-lt"/>
              </a:defRPr>
            </a:lvl1pPr>
          </a:lstStyle>
          <a:p>
            <a:fld id="{4F0FB6BC-84A6-4609-A72D-14054CEE50D6}" type="slidenum">
              <a:rPr lang="en-US" smtClean="0"/>
              <a:pPr/>
              <a:t>‹#›</a:t>
            </a:fld>
            <a:endParaRPr lang="en-US" dirty="0"/>
          </a:p>
        </p:txBody>
      </p:sp>
    </p:spTree>
    <p:extLst>
      <p:ext uri="{BB962C8B-B14F-4D97-AF65-F5344CB8AC3E}">
        <p14:creationId xmlns:p14="http://schemas.microsoft.com/office/powerpoint/2010/main" val="6789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541867" y="216747"/>
            <a:ext cx="11776569" cy="758613"/>
          </a:xfrm>
        </p:spPr>
        <p:txBody>
          <a:bodyPr/>
          <a:lstStyle/>
          <a:p>
            <a:r>
              <a:rPr lang="nl-NL" smtClean="0"/>
              <a:t>Klik om de stijl te bewerken</a:t>
            </a:r>
            <a:endParaRPr lang="nl-NL"/>
          </a:p>
        </p:txBody>
      </p:sp>
      <p:sp>
        <p:nvSpPr>
          <p:cNvPr id="3" name="Tijdelijke aanduiding voor tekst 2"/>
          <p:cNvSpPr>
            <a:spLocks noGrp="1"/>
          </p:cNvSpPr>
          <p:nvPr>
            <p:ph type="body" sz="half" idx="1"/>
          </p:nvPr>
        </p:nvSpPr>
        <p:spPr>
          <a:xfrm>
            <a:off x="584765" y="1625600"/>
            <a:ext cx="5807004" cy="7369387"/>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608516" y="1625600"/>
            <a:ext cx="5807004" cy="7369387"/>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Slide Number Placeholder 3"/>
          <p:cNvSpPr>
            <a:spLocks noGrp="1"/>
          </p:cNvSpPr>
          <p:nvPr>
            <p:ph type="sldNum" sz="quarter" idx="4"/>
          </p:nvPr>
        </p:nvSpPr>
        <p:spPr>
          <a:xfrm>
            <a:off x="957784" y="8802688"/>
            <a:ext cx="3033712" cy="519112"/>
          </a:xfrm>
          <a:prstGeom prst="rect">
            <a:avLst/>
          </a:prstGeom>
        </p:spPr>
        <p:txBody>
          <a:bodyPr vert="horz" lIns="91440" tIns="45720" rIns="91440" bIns="45720" rtlCol="0" anchor="ctr"/>
          <a:lstStyle>
            <a:lvl1pPr algn="l">
              <a:defRPr sz="2000">
                <a:solidFill>
                  <a:schemeClr val="bg1"/>
                </a:solidFill>
                <a:latin typeface="+mj-lt"/>
              </a:defRPr>
            </a:lvl1pPr>
          </a:lstStyle>
          <a:p>
            <a:fld id="{4F0FB6BC-84A6-4609-A72D-14054CEE50D6}" type="slidenum">
              <a:rPr lang="en-US" smtClean="0"/>
              <a:pPr/>
              <a:t>‹#›</a:t>
            </a:fld>
            <a:endParaRPr lang="en-US" dirty="0"/>
          </a:p>
        </p:txBody>
      </p:sp>
    </p:spTree>
    <p:extLst>
      <p:ext uri="{BB962C8B-B14F-4D97-AF65-F5344CB8AC3E}">
        <p14:creationId xmlns:p14="http://schemas.microsoft.com/office/powerpoint/2010/main" val="4183628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cSld name="Titel en tekst boven object">
    <p:spTree>
      <p:nvGrpSpPr>
        <p:cNvPr id="1" name=""/>
        <p:cNvGrpSpPr/>
        <p:nvPr/>
      </p:nvGrpSpPr>
      <p:grpSpPr>
        <a:xfrm>
          <a:off x="0" y="0"/>
          <a:ext cx="0" cy="0"/>
          <a:chOff x="0" y="0"/>
          <a:chExt cx="0" cy="0"/>
        </a:xfrm>
      </p:grpSpPr>
      <p:sp>
        <p:nvSpPr>
          <p:cNvPr id="2" name="Titel 1"/>
          <p:cNvSpPr>
            <a:spLocks noGrp="1"/>
          </p:cNvSpPr>
          <p:nvPr>
            <p:ph type="title"/>
          </p:nvPr>
        </p:nvSpPr>
        <p:spPr>
          <a:xfrm>
            <a:off x="541867" y="155788"/>
            <a:ext cx="11774312" cy="817316"/>
          </a:xfrm>
        </p:spPr>
        <p:txBody>
          <a:bodyPr/>
          <a:lstStyle/>
          <a:p>
            <a:r>
              <a:rPr lang="nl-NL" smtClean="0"/>
              <a:t>Klik om de stijl te bewerken</a:t>
            </a:r>
            <a:endParaRPr lang="nl-NL"/>
          </a:p>
        </p:txBody>
      </p:sp>
      <p:sp>
        <p:nvSpPr>
          <p:cNvPr id="3" name="Tijdelijke aanduiding voor tekst 2"/>
          <p:cNvSpPr>
            <a:spLocks noGrp="1"/>
          </p:cNvSpPr>
          <p:nvPr>
            <p:ph type="body" sz="half" idx="1"/>
          </p:nvPr>
        </p:nvSpPr>
        <p:spPr>
          <a:xfrm>
            <a:off x="584765" y="1625601"/>
            <a:ext cx="11828497" cy="3574063"/>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584765" y="5416410"/>
            <a:ext cx="11828497" cy="357632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167215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el, tekst en 2 inhoudselementen">
    <p:spTree>
      <p:nvGrpSpPr>
        <p:cNvPr id="1" name=""/>
        <p:cNvGrpSpPr/>
        <p:nvPr/>
      </p:nvGrpSpPr>
      <p:grpSpPr>
        <a:xfrm>
          <a:off x="0" y="0"/>
          <a:ext cx="0" cy="0"/>
          <a:chOff x="0" y="0"/>
          <a:chExt cx="0" cy="0"/>
        </a:xfrm>
      </p:grpSpPr>
      <p:sp>
        <p:nvSpPr>
          <p:cNvPr id="2" name="Titel 1"/>
          <p:cNvSpPr>
            <a:spLocks noGrp="1"/>
          </p:cNvSpPr>
          <p:nvPr>
            <p:ph type="title"/>
          </p:nvPr>
        </p:nvSpPr>
        <p:spPr>
          <a:xfrm>
            <a:off x="541867" y="155788"/>
            <a:ext cx="11774312" cy="817316"/>
          </a:xfrm>
        </p:spPr>
        <p:txBody>
          <a:bodyPr/>
          <a:lstStyle/>
          <a:p>
            <a:r>
              <a:rPr lang="nl-NL" smtClean="0"/>
              <a:t>Klik om de stijl te bewerken</a:t>
            </a:r>
            <a:endParaRPr lang="nl-NL"/>
          </a:p>
        </p:txBody>
      </p:sp>
      <p:sp>
        <p:nvSpPr>
          <p:cNvPr id="3" name="Tijdelijke aanduiding voor tekst 2"/>
          <p:cNvSpPr>
            <a:spLocks noGrp="1"/>
          </p:cNvSpPr>
          <p:nvPr>
            <p:ph type="body" sz="half" idx="1"/>
          </p:nvPr>
        </p:nvSpPr>
        <p:spPr>
          <a:xfrm>
            <a:off x="584765" y="1625601"/>
            <a:ext cx="5804746" cy="736713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quarter" idx="2"/>
          </p:nvPr>
        </p:nvSpPr>
        <p:spPr>
          <a:xfrm>
            <a:off x="6606258" y="1625601"/>
            <a:ext cx="5807004" cy="3574063"/>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inhoud 4"/>
          <p:cNvSpPr>
            <a:spLocks noGrp="1"/>
          </p:cNvSpPr>
          <p:nvPr>
            <p:ph sz="quarter" idx="3"/>
          </p:nvPr>
        </p:nvSpPr>
        <p:spPr>
          <a:xfrm>
            <a:off x="6606258" y="5416410"/>
            <a:ext cx="5807004" cy="357632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3230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ing 1 met 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Titelstijl van model bewerken</a:t>
            </a:r>
            <a:endParaRPr lang="nl-NL" dirty="0"/>
          </a:p>
        </p:txBody>
      </p:sp>
      <p:sp>
        <p:nvSpPr>
          <p:cNvPr id="3" name="Tijdelijke aanduiding voor inhoud 2"/>
          <p:cNvSpPr>
            <a:spLocks noGrp="1"/>
          </p:cNvSpPr>
          <p:nvPr>
            <p:ph idx="1"/>
          </p:nvPr>
        </p:nvSpPr>
        <p:spPr/>
        <p:txBody>
          <a:bodyPr/>
          <a:lstStyle>
            <a:lvl1pPr>
              <a:defRPr sz="2500">
                <a:latin typeface="Arial"/>
                <a:cs typeface="Arial"/>
              </a:defRPr>
            </a:lvl1pPr>
            <a:lvl2pPr>
              <a:buFont typeface="Lucida Grande"/>
              <a:buChar char="-"/>
              <a:defRPr sz="2100">
                <a:solidFill>
                  <a:srgbClr val="FFFFFF"/>
                </a:solidFill>
                <a:latin typeface="Arial"/>
                <a:cs typeface="Arial"/>
              </a:defRPr>
            </a:lvl2pPr>
            <a:lvl3pPr>
              <a:buFont typeface="Lucida Grande"/>
              <a:buChar char="-"/>
              <a:defRPr sz="2100">
                <a:solidFill>
                  <a:srgbClr val="FFFFFF"/>
                </a:solidFill>
                <a:latin typeface="Arial"/>
                <a:cs typeface="Arial"/>
              </a:defRPr>
            </a:lvl3pPr>
            <a:lvl4pPr>
              <a:buFont typeface="Lucida Grande"/>
              <a:buChar char="-"/>
              <a:defRPr sz="2100">
                <a:solidFill>
                  <a:srgbClr val="FFFFFF"/>
                </a:solidFill>
                <a:latin typeface="Arial"/>
                <a:cs typeface="Arial"/>
              </a:defRPr>
            </a:lvl4pPr>
            <a:lvl5pPr>
              <a:buFont typeface="Lucida Grande"/>
              <a:buChar char="-"/>
              <a:defRPr sz="2100">
                <a:solidFill>
                  <a:srgbClr val="FFFFFF"/>
                </a:solidFill>
                <a:latin typeface="Arial"/>
                <a:cs typeface="Arial"/>
              </a:defRPr>
            </a:lvl5pPr>
          </a:lstStyle>
          <a:p>
            <a:pPr lvl="0"/>
            <a:r>
              <a:rPr lang="nl-NL" dirty="0" smtClean="0"/>
              <a:t>Klik om de tekststijl van het model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Tree>
    <p:extLst>
      <p:ext uri="{BB962C8B-B14F-4D97-AF65-F5344CB8AC3E}">
        <p14:creationId xmlns:p14="http://schemas.microsoft.com/office/powerpoint/2010/main" val="209262588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pening 2 met opsomming">
    <p:spTree>
      <p:nvGrpSpPr>
        <p:cNvPr id="1" name=""/>
        <p:cNvGrpSpPr/>
        <p:nvPr/>
      </p:nvGrpSpPr>
      <p:grpSpPr>
        <a:xfrm>
          <a:off x="0" y="0"/>
          <a:ext cx="0" cy="0"/>
          <a:chOff x="0" y="0"/>
          <a:chExt cx="0" cy="0"/>
        </a:xfrm>
      </p:grpSpPr>
      <p:sp>
        <p:nvSpPr>
          <p:cNvPr id="2" name="Titel 1"/>
          <p:cNvSpPr>
            <a:spLocks noGrp="1"/>
          </p:cNvSpPr>
          <p:nvPr>
            <p:ph type="title"/>
          </p:nvPr>
        </p:nvSpPr>
        <p:spPr>
          <a:xfrm>
            <a:off x="900113" y="1692275"/>
            <a:ext cx="11430000" cy="1054800"/>
          </a:xfrm>
        </p:spPr>
        <p:txBody>
          <a:bodyPr/>
          <a:lstStyle>
            <a:lvl1pPr>
              <a:defRPr sz="5000"/>
            </a:lvl1pPr>
          </a:lstStyle>
          <a:p>
            <a:r>
              <a:rPr lang="nl-NL" dirty="0" smtClean="0"/>
              <a:t>Titelstijl van model bewerken</a:t>
            </a:r>
            <a:endParaRPr lang="nl-NL" dirty="0"/>
          </a:p>
        </p:txBody>
      </p:sp>
      <p:sp>
        <p:nvSpPr>
          <p:cNvPr id="3" name="Tijdelijke aanduiding voor inhoud 2"/>
          <p:cNvSpPr>
            <a:spLocks noGrp="1"/>
          </p:cNvSpPr>
          <p:nvPr>
            <p:ph idx="1"/>
          </p:nvPr>
        </p:nvSpPr>
        <p:spPr>
          <a:xfrm>
            <a:off x="900113" y="2772000"/>
            <a:ext cx="5284800" cy="5155200"/>
          </a:xfrm>
        </p:spPr>
        <p:txBody>
          <a:bodyPr/>
          <a:lstStyle>
            <a:lvl1pPr>
              <a:defRPr sz="2500">
                <a:latin typeface="Arial"/>
                <a:cs typeface="Arial"/>
              </a:defRPr>
            </a:lvl1pPr>
            <a:lvl2pPr>
              <a:buFont typeface="Lucida Grande"/>
              <a:buChar char="-"/>
              <a:defRPr sz="2100">
                <a:solidFill>
                  <a:srgbClr val="FFFFFF"/>
                </a:solidFill>
                <a:latin typeface="Arial"/>
                <a:cs typeface="Arial"/>
              </a:defRPr>
            </a:lvl2pPr>
            <a:lvl3pPr>
              <a:buFont typeface="Lucida Grande"/>
              <a:buChar char="-"/>
              <a:defRPr sz="2100">
                <a:solidFill>
                  <a:srgbClr val="FFFFFF"/>
                </a:solidFill>
                <a:latin typeface="Arial"/>
                <a:cs typeface="Arial"/>
              </a:defRPr>
            </a:lvl3pPr>
            <a:lvl4pPr>
              <a:buFont typeface="Lucida Grande"/>
              <a:buChar char="-"/>
              <a:defRPr sz="2100">
                <a:solidFill>
                  <a:srgbClr val="FFFFFF"/>
                </a:solidFill>
                <a:latin typeface="Arial"/>
                <a:cs typeface="Arial"/>
              </a:defRPr>
            </a:lvl4pPr>
            <a:lvl5pPr>
              <a:buFont typeface="Lucida Grande"/>
              <a:buChar char="-"/>
              <a:defRPr sz="2100">
                <a:solidFill>
                  <a:srgbClr val="FFFFFF"/>
                </a:solidFill>
                <a:latin typeface="Arial"/>
                <a:cs typeface="Arial"/>
              </a:defRPr>
            </a:lvl5pPr>
          </a:lstStyle>
          <a:p>
            <a:pPr lvl="0"/>
            <a:r>
              <a:rPr lang="nl-NL" dirty="0" smtClean="0"/>
              <a:t>Klik om de tekststijl van het model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7" name="Tijdelijke aanduiding voor afbeelding 2"/>
          <p:cNvSpPr>
            <a:spLocks noGrp="1" noChangeAspect="1"/>
          </p:cNvSpPr>
          <p:nvPr>
            <p:ph type="pic" idx="12"/>
          </p:nvPr>
        </p:nvSpPr>
        <p:spPr>
          <a:xfrm rot="240000">
            <a:off x="6785903" y="3124973"/>
            <a:ext cx="5760000" cy="3960000"/>
          </a:xfrm>
          <a:solidFill>
            <a:schemeClr val="tx1"/>
          </a:solidFill>
          <a:ln w="25400">
            <a:solidFill>
              <a:schemeClr val="tx1"/>
            </a:solidFill>
          </a:ln>
          <a:effectLst>
            <a:outerShdw blurRad="50800" dist="38100" dir="2700000">
              <a:srgbClr val="000000">
                <a:alpha val="43000"/>
              </a:srgbClr>
            </a:outerShdw>
          </a:effectLst>
        </p:spPr>
        <p:txBody>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dirty="0" smtClean="0">
              <a:sym typeface="Kievit-Book" charset="0"/>
            </a:endParaRPr>
          </a:p>
        </p:txBody>
      </p:sp>
      <p:sp>
        <p:nvSpPr>
          <p:cNvPr id="8" name="Tijdelijke aanduiding voor afbeelding 2"/>
          <p:cNvSpPr>
            <a:spLocks noGrp="1" noChangeAspect="1"/>
          </p:cNvSpPr>
          <p:nvPr>
            <p:ph type="pic" idx="11"/>
          </p:nvPr>
        </p:nvSpPr>
        <p:spPr>
          <a:xfrm rot="21420000">
            <a:off x="6525879" y="3232016"/>
            <a:ext cx="5760000" cy="3960000"/>
          </a:xfrm>
          <a:solidFill>
            <a:schemeClr val="tx1"/>
          </a:solidFill>
          <a:ln w="25400">
            <a:solidFill>
              <a:schemeClr val="tx1"/>
            </a:solidFill>
          </a:ln>
          <a:effectLst>
            <a:outerShdw blurRad="50800" dist="38100" dir="2700000">
              <a:srgbClr val="000000">
                <a:alpha val="43000"/>
              </a:srgbClr>
            </a:outerShdw>
          </a:effectLst>
        </p:spPr>
        <p:txBody>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dirty="0" smtClean="0">
              <a:sym typeface="Kievit-Book" charset="0"/>
            </a:endParaRPr>
          </a:p>
        </p:txBody>
      </p:sp>
      <p:sp>
        <p:nvSpPr>
          <p:cNvPr id="11" name="Tijdelijke aanduiding voor afbeelding 2"/>
          <p:cNvSpPr>
            <a:spLocks noGrp="1" noChangeAspect="1"/>
          </p:cNvSpPr>
          <p:nvPr>
            <p:ph type="pic" idx="10"/>
          </p:nvPr>
        </p:nvSpPr>
        <p:spPr>
          <a:xfrm>
            <a:off x="6731000" y="3126600"/>
            <a:ext cx="5760000" cy="3960000"/>
          </a:xfrm>
          <a:solidFill>
            <a:schemeClr val="tx1"/>
          </a:solidFill>
          <a:ln w="25400">
            <a:solidFill>
              <a:schemeClr val="tx1"/>
            </a:solidFill>
          </a:ln>
          <a:effectLst>
            <a:outerShdw blurRad="50800" dist="38100" dir="2700000">
              <a:srgbClr val="000000">
                <a:alpha val="43000"/>
              </a:srgbClr>
            </a:outerShdw>
          </a:effectLst>
        </p:spPr>
        <p:txBody>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sym typeface="Kievit-Book" charset="0"/>
            </a:endParaRPr>
          </a:p>
        </p:txBody>
      </p:sp>
    </p:spTree>
    <p:extLst>
      <p:ext uri="{BB962C8B-B14F-4D97-AF65-F5344CB8AC3E}">
        <p14:creationId xmlns:p14="http://schemas.microsoft.com/office/powerpoint/2010/main" val="178084285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Opening 2 zonder opsomming">
    <p:spTree>
      <p:nvGrpSpPr>
        <p:cNvPr id="1" name=""/>
        <p:cNvGrpSpPr/>
        <p:nvPr/>
      </p:nvGrpSpPr>
      <p:grpSpPr>
        <a:xfrm>
          <a:off x="0" y="0"/>
          <a:ext cx="0" cy="0"/>
          <a:chOff x="0" y="0"/>
          <a:chExt cx="0" cy="0"/>
        </a:xfrm>
      </p:grpSpPr>
      <p:sp>
        <p:nvSpPr>
          <p:cNvPr id="13" name="Tijdelijke aanduiding voor afbeelding 2"/>
          <p:cNvSpPr>
            <a:spLocks noGrp="1" noChangeAspect="1"/>
          </p:cNvSpPr>
          <p:nvPr>
            <p:ph type="pic" idx="12"/>
          </p:nvPr>
        </p:nvSpPr>
        <p:spPr>
          <a:xfrm rot="240000">
            <a:off x="6785903" y="3124973"/>
            <a:ext cx="5760000" cy="3960000"/>
          </a:xfrm>
          <a:solidFill>
            <a:schemeClr val="tx1"/>
          </a:solidFill>
          <a:ln w="25400">
            <a:solidFill>
              <a:schemeClr val="tx1"/>
            </a:solidFill>
          </a:ln>
          <a:effectLst>
            <a:outerShdw blurRad="50800" dist="38100" dir="2700000">
              <a:srgbClr val="000000">
                <a:alpha val="43000"/>
              </a:srgbClr>
            </a:outerShdw>
          </a:effectLst>
        </p:spPr>
        <p:txBody>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dirty="0" smtClean="0">
              <a:sym typeface="Kievit-Book" charset="0"/>
            </a:endParaRPr>
          </a:p>
        </p:txBody>
      </p:sp>
      <p:sp>
        <p:nvSpPr>
          <p:cNvPr id="10" name="Tijdelijke aanduiding voor afbeelding 2"/>
          <p:cNvSpPr>
            <a:spLocks noGrp="1" noChangeAspect="1"/>
          </p:cNvSpPr>
          <p:nvPr>
            <p:ph type="pic" idx="11"/>
          </p:nvPr>
        </p:nvSpPr>
        <p:spPr>
          <a:xfrm rot="21420000">
            <a:off x="6525879" y="3232016"/>
            <a:ext cx="5760000" cy="3960000"/>
          </a:xfrm>
          <a:solidFill>
            <a:schemeClr val="tx1"/>
          </a:solidFill>
          <a:ln w="25400">
            <a:solidFill>
              <a:schemeClr val="tx1"/>
            </a:solidFill>
          </a:ln>
          <a:effectLst>
            <a:outerShdw blurRad="50800" dist="38100" dir="2700000">
              <a:srgbClr val="000000">
                <a:alpha val="43000"/>
              </a:srgbClr>
            </a:outerShdw>
          </a:effectLst>
        </p:spPr>
        <p:txBody>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dirty="0" smtClean="0">
              <a:sym typeface="Kievit-Book" charset="0"/>
            </a:endParaRPr>
          </a:p>
        </p:txBody>
      </p:sp>
      <p:sp>
        <p:nvSpPr>
          <p:cNvPr id="2" name="Titel 1"/>
          <p:cNvSpPr>
            <a:spLocks noGrp="1"/>
          </p:cNvSpPr>
          <p:nvPr>
            <p:ph type="title"/>
          </p:nvPr>
        </p:nvSpPr>
        <p:spPr>
          <a:xfrm>
            <a:off x="900113" y="1692275"/>
            <a:ext cx="11430000" cy="1054800"/>
          </a:xfrm>
        </p:spPr>
        <p:txBody>
          <a:bodyPr/>
          <a:lstStyle>
            <a:lvl1pPr>
              <a:defRPr sz="5000"/>
            </a:lvl1pPr>
          </a:lstStyle>
          <a:p>
            <a:r>
              <a:rPr lang="nl-NL" dirty="0" smtClean="0"/>
              <a:t>Titelstijl van model bewerken</a:t>
            </a:r>
            <a:endParaRPr lang="nl-NL" dirty="0"/>
          </a:p>
        </p:txBody>
      </p:sp>
      <p:sp>
        <p:nvSpPr>
          <p:cNvPr id="3" name="Tijdelijke aanduiding voor inhoud 2"/>
          <p:cNvSpPr>
            <a:spLocks noGrp="1"/>
          </p:cNvSpPr>
          <p:nvPr>
            <p:ph idx="1"/>
          </p:nvPr>
        </p:nvSpPr>
        <p:spPr>
          <a:xfrm>
            <a:off x="900113" y="2772000"/>
            <a:ext cx="5284800" cy="5155200"/>
          </a:xfrm>
        </p:spPr>
        <p:txBody>
          <a:bodyPr/>
          <a:lstStyle>
            <a:lvl1pPr marL="0" indent="0">
              <a:buNone/>
              <a:defRPr sz="2500">
                <a:latin typeface="Arial"/>
                <a:cs typeface="Arial"/>
              </a:defRPr>
            </a:lvl1pPr>
            <a:lvl2pPr marL="0" indent="0">
              <a:buFont typeface="Arial"/>
              <a:buNone/>
              <a:defRPr sz="2500">
                <a:latin typeface="Arial"/>
                <a:cs typeface="Arial"/>
              </a:defRPr>
            </a:lvl2pPr>
            <a:lvl3pPr marL="0" indent="0">
              <a:buFont typeface="Arial"/>
              <a:buNone/>
              <a:defRPr sz="2500">
                <a:latin typeface="Arial"/>
                <a:cs typeface="Arial"/>
              </a:defRPr>
            </a:lvl3pPr>
            <a:lvl4pPr marL="0" indent="0">
              <a:buFont typeface="Arial"/>
              <a:buNone/>
              <a:defRPr sz="2500">
                <a:latin typeface="Arial"/>
                <a:cs typeface="Arial"/>
              </a:defRPr>
            </a:lvl4pPr>
            <a:lvl5pPr marL="0" indent="0">
              <a:buFont typeface="Arial"/>
              <a:buNone/>
              <a:defRPr sz="2500">
                <a:latin typeface="Arial"/>
                <a:cs typeface="Arial"/>
              </a:defRPr>
            </a:lvl5pPr>
          </a:lstStyle>
          <a:p>
            <a:pPr lvl="0"/>
            <a:r>
              <a:rPr lang="nl-NL" dirty="0" smtClean="0"/>
              <a:t>Klik om de tekststijl van het model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9" name="Tijdelijke aanduiding voor afbeelding 2"/>
          <p:cNvSpPr>
            <a:spLocks noGrp="1" noChangeAspect="1"/>
          </p:cNvSpPr>
          <p:nvPr>
            <p:ph type="pic" idx="10"/>
          </p:nvPr>
        </p:nvSpPr>
        <p:spPr>
          <a:xfrm>
            <a:off x="6731000" y="3126600"/>
            <a:ext cx="5760000" cy="3960000"/>
          </a:xfrm>
          <a:solidFill>
            <a:schemeClr val="tx1"/>
          </a:solidFill>
          <a:ln w="25400">
            <a:solidFill>
              <a:schemeClr val="tx1"/>
            </a:solidFill>
          </a:ln>
          <a:effectLst>
            <a:outerShdw blurRad="50800" dist="38100" dir="2700000">
              <a:srgbClr val="000000">
                <a:alpha val="43000"/>
              </a:srgbClr>
            </a:outerShdw>
          </a:effectLst>
        </p:spPr>
        <p:txBody>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dirty="0" smtClean="0">
              <a:sym typeface="Kievit-Book" charset="0"/>
            </a:endParaRPr>
          </a:p>
        </p:txBody>
      </p:sp>
    </p:spTree>
    <p:extLst>
      <p:ext uri="{BB962C8B-B14F-4D97-AF65-F5344CB8AC3E}">
        <p14:creationId xmlns:p14="http://schemas.microsoft.com/office/powerpoint/2010/main" val="426623319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 kolo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Titelstijl van model bewerken</a:t>
            </a:r>
            <a:endParaRPr lang="nl-NL" dirty="0"/>
          </a:p>
        </p:txBody>
      </p:sp>
      <p:sp>
        <p:nvSpPr>
          <p:cNvPr id="3" name="Tijdelijke aanduiding voor inhoud 2"/>
          <p:cNvSpPr>
            <a:spLocks noGrp="1"/>
          </p:cNvSpPr>
          <p:nvPr>
            <p:ph idx="1"/>
          </p:nvPr>
        </p:nvSpPr>
        <p:spPr/>
        <p:txBody>
          <a:bodyPr/>
          <a:lstStyle>
            <a:lvl1pPr marL="0" indent="0">
              <a:buNone/>
              <a:defRPr sz="2500">
                <a:latin typeface="+mn-lt"/>
              </a:defRPr>
            </a:lvl1pPr>
            <a:lvl2pPr marL="0" indent="0">
              <a:buFont typeface="Lucida Grande"/>
              <a:buNone/>
              <a:defRPr sz="2500">
                <a:latin typeface="+mn-lt"/>
              </a:defRPr>
            </a:lvl2pPr>
            <a:lvl3pPr marL="0" indent="0">
              <a:buFont typeface="Lucida Grande"/>
              <a:buNone/>
              <a:defRPr sz="2500">
                <a:latin typeface="+mn-lt"/>
              </a:defRPr>
            </a:lvl3pPr>
            <a:lvl4pPr marL="0" indent="0">
              <a:buFont typeface="Lucida Grande"/>
              <a:buNone/>
              <a:defRPr sz="2500">
                <a:latin typeface="+mn-lt"/>
              </a:defRPr>
            </a:lvl4pPr>
            <a:lvl5pPr marL="0" indent="0">
              <a:buFont typeface="Lucida Grande"/>
              <a:buNone/>
              <a:defRPr sz="2500">
                <a:latin typeface="+mn-lt"/>
              </a:defRPr>
            </a:lvl5pPr>
          </a:lstStyle>
          <a:p>
            <a:pPr lvl="0"/>
            <a:r>
              <a:rPr lang="nl-NL" dirty="0" smtClean="0"/>
              <a:t>Klik om de tekststijl van het model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Slide Number Placeholder 3"/>
          <p:cNvSpPr>
            <a:spLocks noGrp="1"/>
          </p:cNvSpPr>
          <p:nvPr>
            <p:ph type="sldNum" sz="quarter" idx="4"/>
          </p:nvPr>
        </p:nvSpPr>
        <p:spPr>
          <a:xfrm>
            <a:off x="957784" y="8802688"/>
            <a:ext cx="3033712" cy="519112"/>
          </a:xfrm>
          <a:prstGeom prst="rect">
            <a:avLst/>
          </a:prstGeom>
        </p:spPr>
        <p:txBody>
          <a:bodyPr vert="horz" lIns="91440" tIns="45720" rIns="91440" bIns="45720" rtlCol="0" anchor="ctr"/>
          <a:lstStyle>
            <a:lvl1pPr algn="l">
              <a:defRPr sz="2000">
                <a:solidFill>
                  <a:schemeClr val="bg1"/>
                </a:solidFill>
                <a:latin typeface="+mj-lt"/>
              </a:defRPr>
            </a:lvl1pPr>
          </a:lstStyle>
          <a:p>
            <a:fld id="{4F0FB6BC-84A6-4609-A72D-14054CEE50D6}" type="slidenum">
              <a:rPr lang="en-US" smtClean="0"/>
              <a:pPr/>
              <a:t>‹#›</a:t>
            </a:fld>
            <a:endParaRPr lang="en-US" dirty="0"/>
          </a:p>
        </p:txBody>
      </p:sp>
    </p:spTree>
    <p:extLst>
      <p:ext uri="{BB962C8B-B14F-4D97-AF65-F5344CB8AC3E}">
        <p14:creationId xmlns:p14="http://schemas.microsoft.com/office/powerpoint/2010/main" val="215471304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 kolom 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Titelstijl van model bewerken</a:t>
            </a:r>
            <a:endParaRPr lang="nl-NL" dirty="0"/>
          </a:p>
        </p:txBody>
      </p:sp>
      <p:sp>
        <p:nvSpPr>
          <p:cNvPr id="3" name="Tijdelijke aanduiding voor inhoud 2"/>
          <p:cNvSpPr>
            <a:spLocks noGrp="1"/>
          </p:cNvSpPr>
          <p:nvPr>
            <p:ph idx="1"/>
          </p:nvPr>
        </p:nvSpPr>
        <p:spPr/>
        <p:txBody>
          <a:bodyPr/>
          <a:lstStyle>
            <a:lvl1pPr>
              <a:buClr>
                <a:srgbClr val="C00000"/>
              </a:buClr>
              <a:defRPr sz="2500">
                <a:latin typeface="+mn-lt"/>
              </a:defRPr>
            </a:lvl1pPr>
            <a:lvl2pPr>
              <a:buFont typeface="Lucida Grande"/>
              <a:buChar char="-"/>
              <a:defRPr sz="2100">
                <a:latin typeface="+mn-lt"/>
              </a:defRPr>
            </a:lvl2pPr>
            <a:lvl3pPr>
              <a:buFont typeface="Lucida Grande"/>
              <a:buChar char="-"/>
              <a:defRPr sz="2100">
                <a:latin typeface="+mn-lt"/>
              </a:defRPr>
            </a:lvl3pPr>
            <a:lvl4pPr>
              <a:buFont typeface="Lucida Grande"/>
              <a:buChar char="-"/>
              <a:defRPr sz="2100">
                <a:latin typeface="+mn-lt"/>
              </a:defRPr>
            </a:lvl4pPr>
            <a:lvl5pPr>
              <a:buFont typeface="Lucida Grande"/>
              <a:buChar char="-"/>
              <a:defRPr sz="2100">
                <a:latin typeface="+mn-lt"/>
              </a:defRPr>
            </a:lvl5pPr>
          </a:lstStyle>
          <a:p>
            <a:pPr lvl="0"/>
            <a:r>
              <a:rPr lang="nl-NL" dirty="0" smtClean="0"/>
              <a:t>Klik om de tekststijl van het model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Slide Number Placeholder 3"/>
          <p:cNvSpPr>
            <a:spLocks noGrp="1"/>
          </p:cNvSpPr>
          <p:nvPr>
            <p:ph type="sldNum" sz="quarter" idx="4"/>
          </p:nvPr>
        </p:nvSpPr>
        <p:spPr>
          <a:xfrm>
            <a:off x="957784" y="8802688"/>
            <a:ext cx="3033712" cy="519112"/>
          </a:xfrm>
          <a:prstGeom prst="rect">
            <a:avLst/>
          </a:prstGeom>
        </p:spPr>
        <p:txBody>
          <a:bodyPr vert="horz" lIns="91440" tIns="45720" rIns="91440" bIns="45720" rtlCol="0" anchor="ctr"/>
          <a:lstStyle>
            <a:lvl1pPr algn="l">
              <a:defRPr sz="2000">
                <a:solidFill>
                  <a:schemeClr val="bg1"/>
                </a:solidFill>
                <a:latin typeface="+mj-lt"/>
              </a:defRPr>
            </a:lvl1pPr>
          </a:lstStyle>
          <a:p>
            <a:fld id="{4F0FB6BC-84A6-4609-A72D-14054CEE50D6}" type="slidenum">
              <a:rPr lang="en-US" smtClean="0"/>
              <a:pPr/>
              <a:t>‹#›</a:t>
            </a:fld>
            <a:endParaRPr lang="en-US" dirty="0"/>
          </a:p>
        </p:txBody>
      </p:sp>
    </p:spTree>
    <p:extLst>
      <p:ext uri="{BB962C8B-B14F-4D97-AF65-F5344CB8AC3E}">
        <p14:creationId xmlns:p14="http://schemas.microsoft.com/office/powerpoint/2010/main" val="257518327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kolomm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4" name="Tijdelijke aanduiding voor inhoud 2"/>
          <p:cNvSpPr>
            <a:spLocks noGrp="1"/>
          </p:cNvSpPr>
          <p:nvPr>
            <p:ph idx="1"/>
          </p:nvPr>
        </p:nvSpPr>
        <p:spPr>
          <a:xfrm>
            <a:off x="900113" y="2070100"/>
            <a:ext cx="11049000" cy="6007100"/>
          </a:xfrm>
        </p:spPr>
        <p:txBody>
          <a:bodyPr numCol="2"/>
          <a:lstStyle>
            <a:lvl1pPr marL="0" indent="0">
              <a:buNone/>
              <a:defRPr sz="2500">
                <a:latin typeface="+mn-lt"/>
              </a:defRPr>
            </a:lvl1pPr>
            <a:lvl2pPr marL="0" indent="0">
              <a:buFont typeface="Lucida Grande"/>
              <a:buNone/>
              <a:defRPr sz="2500">
                <a:latin typeface="+mn-lt"/>
              </a:defRPr>
            </a:lvl2pPr>
            <a:lvl3pPr marL="0" indent="0">
              <a:buFont typeface="Lucida Grande"/>
              <a:buNone/>
              <a:defRPr sz="2500">
                <a:latin typeface="+mn-lt"/>
              </a:defRPr>
            </a:lvl3pPr>
            <a:lvl4pPr marL="0" indent="0">
              <a:buFont typeface="Lucida Grande"/>
              <a:buNone/>
              <a:defRPr sz="2500">
                <a:latin typeface="+mn-lt"/>
              </a:defRPr>
            </a:lvl4pPr>
            <a:lvl5pPr marL="0" indent="0">
              <a:buFont typeface="Lucida Grande"/>
              <a:buNone/>
              <a:defRPr sz="2500">
                <a:latin typeface="+mn-lt"/>
              </a:defRPr>
            </a:lvl5pPr>
          </a:lstStyle>
          <a:p>
            <a:pPr lvl="0"/>
            <a:r>
              <a:rPr lang="nl-NL" dirty="0" smtClean="0"/>
              <a:t>Klik om de tekststijl van het model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5" name="Slide Number Placeholder 3"/>
          <p:cNvSpPr>
            <a:spLocks noGrp="1"/>
          </p:cNvSpPr>
          <p:nvPr>
            <p:ph type="sldNum" sz="quarter" idx="4"/>
          </p:nvPr>
        </p:nvSpPr>
        <p:spPr>
          <a:xfrm>
            <a:off x="957784" y="8802688"/>
            <a:ext cx="3033712" cy="519112"/>
          </a:xfrm>
          <a:prstGeom prst="rect">
            <a:avLst/>
          </a:prstGeom>
        </p:spPr>
        <p:txBody>
          <a:bodyPr vert="horz" lIns="91440" tIns="45720" rIns="91440" bIns="45720" rtlCol="0" anchor="ctr"/>
          <a:lstStyle>
            <a:lvl1pPr algn="l">
              <a:defRPr sz="2000">
                <a:solidFill>
                  <a:schemeClr val="bg1"/>
                </a:solidFill>
                <a:latin typeface="+mj-lt"/>
              </a:defRPr>
            </a:lvl1pPr>
          </a:lstStyle>
          <a:p>
            <a:fld id="{4F0FB6BC-84A6-4609-A72D-14054CEE50D6}" type="slidenum">
              <a:rPr lang="en-US" smtClean="0"/>
              <a:pPr/>
              <a:t>‹#›</a:t>
            </a:fld>
            <a:endParaRPr lang="en-US" dirty="0"/>
          </a:p>
        </p:txBody>
      </p:sp>
    </p:spTree>
    <p:extLst>
      <p:ext uri="{BB962C8B-B14F-4D97-AF65-F5344CB8AC3E}">
        <p14:creationId xmlns:p14="http://schemas.microsoft.com/office/powerpoint/2010/main" val="389569450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kolommen opsomm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4" name="Tijdelijke aanduiding voor inhoud 2"/>
          <p:cNvSpPr>
            <a:spLocks noGrp="1"/>
          </p:cNvSpPr>
          <p:nvPr>
            <p:ph idx="1"/>
          </p:nvPr>
        </p:nvSpPr>
        <p:spPr>
          <a:xfrm>
            <a:off x="900113" y="2070100"/>
            <a:ext cx="11049000" cy="6007100"/>
          </a:xfrm>
        </p:spPr>
        <p:txBody>
          <a:bodyPr numCol="2"/>
          <a:lstStyle>
            <a:lvl1pPr>
              <a:buClr>
                <a:srgbClr val="C00000"/>
              </a:buClr>
              <a:defRPr sz="2500">
                <a:latin typeface="+mn-lt"/>
              </a:defRPr>
            </a:lvl1pPr>
            <a:lvl2pPr>
              <a:buFont typeface="Lucida Grande"/>
              <a:buChar char="-"/>
              <a:defRPr sz="2100">
                <a:latin typeface="+mn-lt"/>
              </a:defRPr>
            </a:lvl2pPr>
            <a:lvl3pPr>
              <a:buFont typeface="Lucida Grande"/>
              <a:buChar char="-"/>
              <a:defRPr sz="2100">
                <a:latin typeface="+mn-lt"/>
              </a:defRPr>
            </a:lvl3pPr>
            <a:lvl4pPr>
              <a:buFont typeface="Lucida Grande"/>
              <a:buChar char="-"/>
              <a:defRPr sz="2100">
                <a:latin typeface="+mn-lt"/>
              </a:defRPr>
            </a:lvl4pPr>
            <a:lvl5pPr>
              <a:buFont typeface="Lucida Grande"/>
              <a:buChar char="-"/>
              <a:defRPr sz="2100">
                <a:latin typeface="+mn-lt"/>
              </a:defRPr>
            </a:lvl5pPr>
          </a:lstStyle>
          <a:p>
            <a:pPr lvl="0"/>
            <a:r>
              <a:rPr lang="nl-NL" dirty="0" smtClean="0"/>
              <a:t>Klik om de tekststijl van het model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5" name="Slide Number Placeholder 3"/>
          <p:cNvSpPr>
            <a:spLocks noGrp="1"/>
          </p:cNvSpPr>
          <p:nvPr>
            <p:ph type="sldNum" sz="quarter" idx="4"/>
          </p:nvPr>
        </p:nvSpPr>
        <p:spPr>
          <a:xfrm>
            <a:off x="957784" y="8802688"/>
            <a:ext cx="3033712" cy="519112"/>
          </a:xfrm>
          <a:prstGeom prst="rect">
            <a:avLst/>
          </a:prstGeom>
        </p:spPr>
        <p:txBody>
          <a:bodyPr vert="horz" lIns="91440" tIns="45720" rIns="91440" bIns="45720" rtlCol="0" anchor="ctr"/>
          <a:lstStyle>
            <a:lvl1pPr algn="l">
              <a:defRPr sz="2000">
                <a:solidFill>
                  <a:schemeClr val="bg1"/>
                </a:solidFill>
                <a:latin typeface="+mj-lt"/>
              </a:defRPr>
            </a:lvl1pPr>
          </a:lstStyle>
          <a:p>
            <a:fld id="{4F0FB6BC-84A6-4609-A72D-14054CEE50D6}" type="slidenum">
              <a:rPr lang="en-US" smtClean="0"/>
              <a:pPr/>
              <a:t>‹#›</a:t>
            </a:fld>
            <a:endParaRPr lang="en-US" dirty="0"/>
          </a:p>
        </p:txBody>
      </p:sp>
    </p:spTree>
    <p:extLst>
      <p:ext uri="{BB962C8B-B14F-4D97-AF65-F5344CB8AC3E}">
        <p14:creationId xmlns:p14="http://schemas.microsoft.com/office/powerpoint/2010/main" val="107515203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kolom met afbeeld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Titelstijl van model bewerken</a:t>
            </a:r>
            <a:endParaRPr lang="nl-NL" dirty="0"/>
          </a:p>
        </p:txBody>
      </p:sp>
      <p:sp>
        <p:nvSpPr>
          <p:cNvPr id="3" name="Tijdelijke aanduiding voor inhoud 2"/>
          <p:cNvSpPr>
            <a:spLocks noGrp="1"/>
          </p:cNvSpPr>
          <p:nvPr>
            <p:ph sz="half" idx="1"/>
          </p:nvPr>
        </p:nvSpPr>
        <p:spPr>
          <a:xfrm>
            <a:off x="900000" y="2070000"/>
            <a:ext cx="5328000" cy="6007100"/>
          </a:xfrm>
        </p:spPr>
        <p:txBody>
          <a:bodyPr/>
          <a:lstStyle>
            <a:lvl1pPr marL="0" indent="0">
              <a:buNone/>
              <a:defRPr sz="2500">
                <a:latin typeface="+mn-lt"/>
              </a:defRPr>
            </a:lvl1pPr>
            <a:lvl2pPr marL="0" indent="0">
              <a:buFont typeface="Arial"/>
              <a:buNone/>
              <a:defRPr sz="2500">
                <a:latin typeface="+mn-lt"/>
              </a:defRPr>
            </a:lvl2pPr>
            <a:lvl3pPr marL="0" indent="0">
              <a:buFont typeface="Arial"/>
              <a:buNone/>
              <a:defRPr sz="2500">
                <a:latin typeface="+mn-lt"/>
              </a:defRPr>
            </a:lvl3pPr>
            <a:lvl4pPr marL="0" indent="0">
              <a:buFont typeface="Arial"/>
              <a:buNone/>
              <a:defRPr sz="2500">
                <a:latin typeface="+mn-lt"/>
              </a:defRPr>
            </a:lvl4pPr>
            <a:lvl5pPr marL="0" indent="0">
              <a:buFont typeface="Arial"/>
              <a:buNone/>
              <a:defRPr sz="2500">
                <a:latin typeface="+mn-lt"/>
              </a:defRPr>
            </a:lvl5pPr>
            <a:lvl6pPr>
              <a:defRPr sz="1800"/>
            </a:lvl6pPr>
            <a:lvl7pPr>
              <a:defRPr sz="1800"/>
            </a:lvl7pPr>
            <a:lvl8pPr>
              <a:defRPr sz="1800"/>
            </a:lvl8pPr>
            <a:lvl9pPr>
              <a:defRPr sz="1800"/>
            </a:lvl9pPr>
          </a:lstStyle>
          <a:p>
            <a:pPr lvl="0"/>
            <a:r>
              <a:rPr lang="nl-NL" dirty="0" smtClean="0"/>
              <a:t>Klik om de tekststijl van het model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5" name="Tijdelijke aanduiding voor afbeelding 2"/>
          <p:cNvSpPr>
            <a:spLocks noGrp="1" noChangeAspect="1"/>
          </p:cNvSpPr>
          <p:nvPr>
            <p:ph type="pic" idx="10"/>
          </p:nvPr>
        </p:nvSpPr>
        <p:spPr>
          <a:xfrm>
            <a:off x="6577200" y="2133600"/>
            <a:ext cx="5328000" cy="3679643"/>
          </a:xfrm>
          <a:solidFill>
            <a:schemeClr val="tx1"/>
          </a:solidFill>
          <a:ln w="25400">
            <a:solidFill>
              <a:schemeClr val="tx1"/>
            </a:solidFill>
          </a:ln>
          <a:effectLst>
            <a:outerShdw blurRad="50800" dist="38100" dir="2700000">
              <a:srgbClr val="000000">
                <a:alpha val="43000"/>
              </a:srgbClr>
            </a:outerShdw>
          </a:effectLst>
        </p:spPr>
        <p:txBody>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sym typeface="Kievit-Book" charset="0"/>
            </a:endParaRPr>
          </a:p>
        </p:txBody>
      </p:sp>
      <p:sp>
        <p:nvSpPr>
          <p:cNvPr id="6" name="Slide Number Placeholder 3"/>
          <p:cNvSpPr>
            <a:spLocks noGrp="1"/>
          </p:cNvSpPr>
          <p:nvPr>
            <p:ph type="sldNum" sz="quarter" idx="4"/>
          </p:nvPr>
        </p:nvSpPr>
        <p:spPr>
          <a:xfrm>
            <a:off x="957784" y="8802688"/>
            <a:ext cx="3033712" cy="519112"/>
          </a:xfrm>
          <a:prstGeom prst="rect">
            <a:avLst/>
          </a:prstGeom>
        </p:spPr>
        <p:txBody>
          <a:bodyPr vert="horz" lIns="91440" tIns="45720" rIns="91440" bIns="45720" rtlCol="0" anchor="ctr"/>
          <a:lstStyle>
            <a:lvl1pPr algn="l">
              <a:defRPr sz="2000">
                <a:solidFill>
                  <a:schemeClr val="bg1"/>
                </a:solidFill>
                <a:latin typeface="+mj-lt"/>
              </a:defRPr>
            </a:lvl1pPr>
          </a:lstStyle>
          <a:p>
            <a:fld id="{4F0FB6BC-84A6-4609-A72D-14054CEE50D6}" type="slidenum">
              <a:rPr lang="en-US" smtClean="0"/>
              <a:pPr/>
              <a:t>‹#›</a:t>
            </a:fld>
            <a:endParaRPr lang="en-US" dirty="0"/>
          </a:p>
        </p:txBody>
      </p:sp>
    </p:spTree>
    <p:extLst>
      <p:ext uri="{BB962C8B-B14F-4D97-AF65-F5344CB8AC3E}">
        <p14:creationId xmlns:p14="http://schemas.microsoft.com/office/powerpoint/2010/main" val="2374817801"/>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5.png"/><Relationship Id="rId2" Type="http://schemas.openxmlformats.org/officeDocument/2006/relationships/slideLayout" Target="../slideLayouts/slideLayout6.xml"/><Relationship Id="rId16" Type="http://schemas.openxmlformats.org/officeDocument/2006/relationships/image" Target="../media/image4.jpe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900113" y="1692275"/>
            <a:ext cx="11430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endParaRPr lang="nl-NL" smtClean="0">
              <a:sym typeface="Kievit-Medium" charset="0"/>
            </a:endParaRPr>
          </a:p>
        </p:txBody>
      </p:sp>
      <p:sp>
        <p:nvSpPr>
          <p:cNvPr id="1027" name="Rectangle 2"/>
          <p:cNvSpPr>
            <a:spLocks noGrp="1" noChangeArrowheads="1"/>
          </p:cNvSpPr>
          <p:nvPr>
            <p:ph type="body" idx="1"/>
          </p:nvPr>
        </p:nvSpPr>
        <p:spPr bwMode="auto">
          <a:xfrm>
            <a:off x="900113" y="2771775"/>
            <a:ext cx="114300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endParaRPr lang="nl-NL" smtClean="0">
              <a:sym typeface="Kievit-Book" charset="0"/>
            </a:endParaRPr>
          </a:p>
        </p:txBody>
      </p:sp>
      <p:sp>
        <p:nvSpPr>
          <p:cNvPr id="1028" name="Line 3"/>
          <p:cNvSpPr>
            <a:spLocks noChangeShapeType="1"/>
          </p:cNvSpPr>
          <p:nvPr/>
        </p:nvSpPr>
        <p:spPr bwMode="auto">
          <a:xfrm>
            <a:off x="0" y="8483600"/>
            <a:ext cx="13003213" cy="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9" name="Rectangle 2"/>
          <p:cNvSpPr txBox="1">
            <a:spLocks noChangeArrowheads="1"/>
          </p:cNvSpPr>
          <p:nvPr/>
        </p:nvSpPr>
        <p:spPr bwMode="auto">
          <a:xfrm>
            <a:off x="1066800" y="2921000"/>
            <a:ext cx="114300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marL="342900" indent="-342900" eaLnBrk="0" hangingPunct="0">
              <a:defRPr sz="4000">
                <a:solidFill>
                  <a:srgbClr val="FFFFFF"/>
                </a:solidFill>
                <a:latin typeface="American Typewriter" charset="0"/>
                <a:ea typeface="ヒラギノ明朝 ProN W3" charset="-128"/>
                <a:sym typeface="American Typewriter" charset="0"/>
              </a:defRPr>
            </a:lvl1pPr>
            <a:lvl2pPr marL="742950" indent="-285750" eaLnBrk="0" hangingPunct="0">
              <a:defRPr sz="4000">
                <a:solidFill>
                  <a:srgbClr val="FFFFFF"/>
                </a:solidFill>
                <a:latin typeface="American Typewriter" charset="0"/>
                <a:ea typeface="ヒラギノ明朝 ProN W3" charset="-128"/>
                <a:sym typeface="American Typewriter" charset="0"/>
              </a:defRPr>
            </a:lvl2pPr>
            <a:lvl3pPr marL="1143000" indent="-228600" eaLnBrk="0" hangingPunct="0">
              <a:defRPr sz="4000">
                <a:solidFill>
                  <a:srgbClr val="FFFFFF"/>
                </a:solidFill>
                <a:latin typeface="American Typewriter" charset="0"/>
                <a:ea typeface="ヒラギノ明朝 ProN W3" charset="-128"/>
                <a:sym typeface="American Typewriter" charset="0"/>
              </a:defRPr>
            </a:lvl3pPr>
            <a:lvl4pPr marL="1600200" indent="-228600" eaLnBrk="0" hangingPunct="0">
              <a:defRPr sz="4000">
                <a:solidFill>
                  <a:srgbClr val="FFFFFF"/>
                </a:solidFill>
                <a:latin typeface="American Typewriter" charset="0"/>
                <a:ea typeface="ヒラギノ明朝 ProN W3" charset="-128"/>
                <a:sym typeface="American Typewriter" charset="0"/>
              </a:defRPr>
            </a:lvl4pPr>
            <a:lvl5pPr marL="2057400" indent="-228600" eaLnBrk="0" hangingPunct="0">
              <a:defRPr sz="4000">
                <a:solidFill>
                  <a:srgbClr val="FFFFFF"/>
                </a:solidFill>
                <a:latin typeface="American Typewriter" charset="0"/>
                <a:ea typeface="ヒラギノ明朝 ProN W3" charset="-128"/>
                <a:sym typeface="American Typewriter" charset="0"/>
              </a:defRPr>
            </a:lvl5pPr>
            <a:lvl6pPr marL="2514600" indent="-228600" eaLnBrk="0" fontAlgn="base" hangingPunct="0">
              <a:spcBef>
                <a:spcPct val="0"/>
              </a:spcBef>
              <a:spcAft>
                <a:spcPct val="0"/>
              </a:spcAft>
              <a:defRPr sz="4000">
                <a:solidFill>
                  <a:srgbClr val="FFFFFF"/>
                </a:solidFill>
                <a:latin typeface="American Typewriter" charset="0"/>
                <a:ea typeface="ヒラギノ明朝 ProN W3" charset="-128"/>
                <a:sym typeface="American Typewriter" charset="0"/>
              </a:defRPr>
            </a:lvl6pPr>
            <a:lvl7pPr marL="2971800" indent="-228600" eaLnBrk="0" fontAlgn="base" hangingPunct="0">
              <a:spcBef>
                <a:spcPct val="0"/>
              </a:spcBef>
              <a:spcAft>
                <a:spcPct val="0"/>
              </a:spcAft>
              <a:defRPr sz="4000">
                <a:solidFill>
                  <a:srgbClr val="FFFFFF"/>
                </a:solidFill>
                <a:latin typeface="American Typewriter" charset="0"/>
                <a:ea typeface="ヒラギノ明朝 ProN W3" charset="-128"/>
                <a:sym typeface="American Typewriter" charset="0"/>
              </a:defRPr>
            </a:lvl7pPr>
            <a:lvl8pPr marL="3429000" indent="-228600" eaLnBrk="0" fontAlgn="base" hangingPunct="0">
              <a:spcBef>
                <a:spcPct val="0"/>
              </a:spcBef>
              <a:spcAft>
                <a:spcPct val="0"/>
              </a:spcAft>
              <a:defRPr sz="4000">
                <a:solidFill>
                  <a:srgbClr val="FFFFFF"/>
                </a:solidFill>
                <a:latin typeface="American Typewriter" charset="0"/>
                <a:ea typeface="ヒラギノ明朝 ProN W3" charset="-128"/>
                <a:sym typeface="American Typewriter" charset="0"/>
              </a:defRPr>
            </a:lvl8pPr>
            <a:lvl9pPr marL="3886200" indent="-228600" eaLnBrk="0" fontAlgn="base" hangingPunct="0">
              <a:spcBef>
                <a:spcPct val="0"/>
              </a:spcBef>
              <a:spcAft>
                <a:spcPct val="0"/>
              </a:spcAft>
              <a:defRPr sz="4000">
                <a:solidFill>
                  <a:srgbClr val="FFFFFF"/>
                </a:solidFill>
                <a:latin typeface="American Typewriter" charset="0"/>
                <a:ea typeface="ヒラギノ明朝 ProN W3" charset="-128"/>
                <a:sym typeface="American Typewriter" charset="0"/>
              </a:defRPr>
            </a:lvl9pPr>
          </a:lstStyle>
          <a:p>
            <a:pPr>
              <a:buFont typeface="Arial" pitchFamily="34" charset="0"/>
              <a:buChar char="•"/>
              <a:defRPr/>
            </a:pPr>
            <a:endParaRPr lang="nl-NL" sz="3000" smtClean="0">
              <a:solidFill>
                <a:srgbClr val="141313"/>
              </a:solidFill>
              <a:latin typeface="Arial" pitchFamily="34" charset="0"/>
              <a:sym typeface="Kievit-Book" charset="0"/>
            </a:endParaRPr>
          </a:p>
        </p:txBody>
      </p:sp>
      <p:pic>
        <p:nvPicPr>
          <p:cNvPr id="1030" name="Afbeelding 5" descr="RU_E_A4_diap.psd"/>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826500" y="8802688"/>
            <a:ext cx="36734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4365" r:id="rId1"/>
    <p:sldLayoutId id="2147484366" r:id="rId2"/>
    <p:sldLayoutId id="2147484367" r:id="rId3"/>
    <p:sldLayoutId id="2147484368" r:id="rId4"/>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5000">
          <a:solidFill>
            <a:schemeClr val="tx1"/>
          </a:solidFill>
          <a:latin typeface="Arial"/>
          <a:ea typeface="MS PGothic" pitchFamily="34" charset="-128"/>
          <a:cs typeface="Arial"/>
          <a:sym typeface="Kievit-Medium" charset="0"/>
        </a:defRPr>
      </a:lvl1pPr>
      <a:lvl2pPr algn="l" rtl="0" eaLnBrk="0" fontAlgn="base" hangingPunct="0">
        <a:spcBef>
          <a:spcPct val="0"/>
        </a:spcBef>
        <a:spcAft>
          <a:spcPct val="0"/>
        </a:spcAft>
        <a:defRPr sz="5000">
          <a:solidFill>
            <a:schemeClr val="tx1"/>
          </a:solidFill>
          <a:latin typeface="Arial" charset="0"/>
          <a:ea typeface="MS PGothic" pitchFamily="34" charset="-128"/>
          <a:cs typeface="Arial" charset="0"/>
          <a:sym typeface="Kievit-Medium" charset="0"/>
        </a:defRPr>
      </a:lvl2pPr>
      <a:lvl3pPr algn="l" rtl="0" eaLnBrk="0" fontAlgn="base" hangingPunct="0">
        <a:spcBef>
          <a:spcPct val="0"/>
        </a:spcBef>
        <a:spcAft>
          <a:spcPct val="0"/>
        </a:spcAft>
        <a:defRPr sz="5000">
          <a:solidFill>
            <a:schemeClr val="tx1"/>
          </a:solidFill>
          <a:latin typeface="Arial" charset="0"/>
          <a:ea typeface="MS PGothic" pitchFamily="34" charset="-128"/>
          <a:cs typeface="Arial" charset="0"/>
          <a:sym typeface="Kievit-Medium" charset="0"/>
        </a:defRPr>
      </a:lvl3pPr>
      <a:lvl4pPr algn="l" rtl="0" eaLnBrk="0" fontAlgn="base" hangingPunct="0">
        <a:spcBef>
          <a:spcPct val="0"/>
        </a:spcBef>
        <a:spcAft>
          <a:spcPct val="0"/>
        </a:spcAft>
        <a:defRPr sz="5000">
          <a:solidFill>
            <a:schemeClr val="tx1"/>
          </a:solidFill>
          <a:latin typeface="Arial" charset="0"/>
          <a:ea typeface="MS PGothic" pitchFamily="34" charset="-128"/>
          <a:cs typeface="Arial" charset="0"/>
          <a:sym typeface="Kievit-Medium" charset="0"/>
        </a:defRPr>
      </a:lvl4pPr>
      <a:lvl5pPr algn="l" rtl="0" eaLnBrk="0" fontAlgn="base" hangingPunct="0">
        <a:spcBef>
          <a:spcPct val="0"/>
        </a:spcBef>
        <a:spcAft>
          <a:spcPct val="0"/>
        </a:spcAft>
        <a:defRPr sz="5000">
          <a:solidFill>
            <a:schemeClr val="tx1"/>
          </a:solidFill>
          <a:latin typeface="Arial" charset="0"/>
          <a:ea typeface="MS PGothic" pitchFamily="34" charset="-128"/>
          <a:cs typeface="Arial" charset="0"/>
          <a:sym typeface="Kievit-Medium" charset="0"/>
        </a:defRPr>
      </a:lvl5pPr>
      <a:lvl6pPr marL="457200" algn="l" rtl="0" fontAlgn="base">
        <a:spcBef>
          <a:spcPct val="0"/>
        </a:spcBef>
        <a:spcAft>
          <a:spcPct val="0"/>
        </a:spcAft>
        <a:defRPr sz="6400">
          <a:solidFill>
            <a:schemeClr val="tx1"/>
          </a:solidFill>
          <a:latin typeface="Kievit-Medium" charset="0"/>
          <a:ea typeface="ヒラギノ角ゴ ProN W6" charset="-128"/>
          <a:cs typeface="ヒラギノ角ゴ ProN W6" charset="-128"/>
          <a:sym typeface="Kievit-Medium" charset="0"/>
        </a:defRPr>
      </a:lvl6pPr>
      <a:lvl7pPr marL="914400" algn="l" rtl="0" fontAlgn="base">
        <a:spcBef>
          <a:spcPct val="0"/>
        </a:spcBef>
        <a:spcAft>
          <a:spcPct val="0"/>
        </a:spcAft>
        <a:defRPr sz="6400">
          <a:solidFill>
            <a:schemeClr val="tx1"/>
          </a:solidFill>
          <a:latin typeface="Kievit-Medium" charset="0"/>
          <a:ea typeface="ヒラギノ角ゴ ProN W6" charset="-128"/>
          <a:cs typeface="ヒラギノ角ゴ ProN W6" charset="-128"/>
          <a:sym typeface="Kievit-Medium" charset="0"/>
        </a:defRPr>
      </a:lvl7pPr>
      <a:lvl8pPr marL="1371600" algn="l" rtl="0" fontAlgn="base">
        <a:spcBef>
          <a:spcPct val="0"/>
        </a:spcBef>
        <a:spcAft>
          <a:spcPct val="0"/>
        </a:spcAft>
        <a:defRPr sz="6400">
          <a:solidFill>
            <a:schemeClr val="tx1"/>
          </a:solidFill>
          <a:latin typeface="Kievit-Medium" charset="0"/>
          <a:ea typeface="ヒラギノ角ゴ ProN W6" charset="-128"/>
          <a:cs typeface="ヒラギノ角ゴ ProN W6" charset="-128"/>
          <a:sym typeface="Kievit-Medium" charset="0"/>
        </a:defRPr>
      </a:lvl8pPr>
      <a:lvl9pPr marL="1828800" algn="l" rtl="0" fontAlgn="base">
        <a:spcBef>
          <a:spcPct val="0"/>
        </a:spcBef>
        <a:spcAft>
          <a:spcPct val="0"/>
        </a:spcAft>
        <a:defRPr sz="6400">
          <a:solidFill>
            <a:schemeClr val="tx1"/>
          </a:solidFill>
          <a:latin typeface="Kievit-Medium" charset="0"/>
          <a:ea typeface="ヒラギノ角ゴ ProN W6" charset="-128"/>
          <a:cs typeface="ヒラギノ角ゴ ProN W6" charset="-128"/>
          <a:sym typeface="Kievit-Medium" charset="0"/>
        </a:defRPr>
      </a:lvl9pPr>
    </p:titleStyle>
    <p:bodyStyle>
      <a:lvl1pPr marL="342900" indent="-342900" algn="l" rtl="0" eaLnBrk="0" fontAlgn="base" hangingPunct="0">
        <a:spcBef>
          <a:spcPct val="0"/>
        </a:spcBef>
        <a:spcAft>
          <a:spcPct val="0"/>
        </a:spcAft>
        <a:buFont typeface="Arial" pitchFamily="34" charset="0"/>
        <a:buChar char="•"/>
        <a:defRPr sz="2500">
          <a:solidFill>
            <a:schemeClr val="tx1"/>
          </a:solidFill>
          <a:latin typeface="Arial"/>
          <a:ea typeface="MS PGothic" pitchFamily="34" charset="-128"/>
          <a:cs typeface="Arial"/>
          <a:sym typeface="Kievit-Book" charset="0"/>
        </a:defRPr>
      </a:lvl1pPr>
      <a:lvl2pPr marL="742950" indent="-285750" algn="l" rtl="0" eaLnBrk="0" fontAlgn="base" hangingPunct="0">
        <a:spcBef>
          <a:spcPct val="0"/>
        </a:spcBef>
        <a:spcAft>
          <a:spcPct val="0"/>
        </a:spcAft>
        <a:buChar char="–"/>
        <a:defRPr sz="3000">
          <a:solidFill>
            <a:srgbClr val="141313"/>
          </a:solidFill>
          <a:latin typeface="+mn-lt"/>
          <a:ea typeface="MS PGothic" pitchFamily="34" charset="-128"/>
          <a:cs typeface="+mn-cs"/>
          <a:sym typeface="Kievit-Book" charset="0"/>
        </a:defRPr>
      </a:lvl2pPr>
      <a:lvl3pPr marL="1143000" indent="-228600" algn="l" rtl="0" eaLnBrk="0" fontAlgn="base" hangingPunct="0">
        <a:spcBef>
          <a:spcPct val="0"/>
        </a:spcBef>
        <a:spcAft>
          <a:spcPct val="0"/>
        </a:spcAft>
        <a:buChar char="•"/>
        <a:defRPr sz="3000">
          <a:solidFill>
            <a:srgbClr val="141313"/>
          </a:solidFill>
          <a:latin typeface="+mn-lt"/>
          <a:ea typeface="MS PGothic" pitchFamily="34" charset="-128"/>
          <a:cs typeface="+mn-cs"/>
          <a:sym typeface="Kievit-Book" charset="0"/>
        </a:defRPr>
      </a:lvl3pPr>
      <a:lvl4pPr marL="1600200" indent="-228600" algn="l" rtl="0" eaLnBrk="0" fontAlgn="base" hangingPunct="0">
        <a:spcBef>
          <a:spcPct val="0"/>
        </a:spcBef>
        <a:spcAft>
          <a:spcPct val="0"/>
        </a:spcAft>
        <a:buChar char="–"/>
        <a:defRPr sz="3000">
          <a:solidFill>
            <a:srgbClr val="141313"/>
          </a:solidFill>
          <a:latin typeface="+mn-lt"/>
          <a:ea typeface="MS PGothic" pitchFamily="34" charset="-128"/>
          <a:cs typeface="+mn-cs"/>
          <a:sym typeface="Kievit-Book" charset="0"/>
        </a:defRPr>
      </a:lvl4pPr>
      <a:lvl5pPr marL="2057400" indent="-228600" algn="l" rtl="0" eaLnBrk="0" fontAlgn="base" hangingPunct="0">
        <a:spcBef>
          <a:spcPct val="0"/>
        </a:spcBef>
        <a:spcAft>
          <a:spcPct val="0"/>
        </a:spcAft>
        <a:buChar char="»"/>
        <a:defRPr sz="3000">
          <a:solidFill>
            <a:srgbClr val="141313"/>
          </a:solidFill>
          <a:latin typeface="+mn-lt"/>
          <a:ea typeface="MS PGothic" pitchFamily="34" charset="-128"/>
          <a:cs typeface="+mn-cs"/>
          <a:sym typeface="Kievit-Book" charset="0"/>
        </a:defRPr>
      </a:lvl5pPr>
      <a:lvl6pPr marL="457200" algn="l" rtl="0" fontAlgn="base">
        <a:spcBef>
          <a:spcPct val="0"/>
        </a:spcBef>
        <a:spcAft>
          <a:spcPct val="0"/>
        </a:spcAft>
        <a:defRPr sz="3000">
          <a:solidFill>
            <a:srgbClr val="141313"/>
          </a:solidFill>
          <a:latin typeface="+mn-lt"/>
          <a:ea typeface="+mn-ea"/>
          <a:cs typeface="+mn-cs"/>
          <a:sym typeface="Kievit-Book" charset="0"/>
        </a:defRPr>
      </a:lvl6pPr>
      <a:lvl7pPr marL="914400" algn="l" rtl="0" fontAlgn="base">
        <a:spcBef>
          <a:spcPct val="0"/>
        </a:spcBef>
        <a:spcAft>
          <a:spcPct val="0"/>
        </a:spcAft>
        <a:defRPr sz="3000">
          <a:solidFill>
            <a:srgbClr val="141313"/>
          </a:solidFill>
          <a:latin typeface="+mn-lt"/>
          <a:ea typeface="+mn-ea"/>
          <a:cs typeface="+mn-cs"/>
          <a:sym typeface="Kievit-Book" charset="0"/>
        </a:defRPr>
      </a:lvl7pPr>
      <a:lvl8pPr marL="1371600" algn="l" rtl="0" fontAlgn="base">
        <a:spcBef>
          <a:spcPct val="0"/>
        </a:spcBef>
        <a:spcAft>
          <a:spcPct val="0"/>
        </a:spcAft>
        <a:defRPr sz="3000">
          <a:solidFill>
            <a:srgbClr val="141313"/>
          </a:solidFill>
          <a:latin typeface="+mn-lt"/>
          <a:ea typeface="+mn-ea"/>
          <a:cs typeface="+mn-cs"/>
          <a:sym typeface="Kievit-Book" charset="0"/>
        </a:defRPr>
      </a:lvl8pPr>
      <a:lvl9pPr marL="1828800" algn="l" rtl="0" fontAlgn="base">
        <a:spcBef>
          <a:spcPct val="0"/>
        </a:spcBef>
        <a:spcAft>
          <a:spcPct val="0"/>
        </a:spcAft>
        <a:defRPr sz="3000">
          <a:solidFill>
            <a:srgbClr val="141313"/>
          </a:solidFill>
          <a:latin typeface="+mn-lt"/>
          <a:ea typeface="+mn-ea"/>
          <a:cs typeface="+mn-cs"/>
          <a:sym typeface="Kievit-Book" charset="0"/>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900113" y="990600"/>
            <a:ext cx="11049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endParaRPr lang="nl-NL" smtClean="0">
              <a:sym typeface="Kievit-Book" charset="0"/>
            </a:endParaRPr>
          </a:p>
        </p:txBody>
      </p:sp>
      <p:sp>
        <p:nvSpPr>
          <p:cNvPr id="2051" name="Rectangle 2"/>
          <p:cNvSpPr>
            <a:spLocks noGrp="1" noChangeArrowheads="1"/>
          </p:cNvSpPr>
          <p:nvPr>
            <p:ph type="body" idx="1"/>
          </p:nvPr>
        </p:nvSpPr>
        <p:spPr bwMode="auto">
          <a:xfrm>
            <a:off x="900113" y="2070100"/>
            <a:ext cx="11049000" cy="600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endParaRPr lang="nl-NL" smtClean="0">
              <a:sym typeface="Kievit-Book" charset="0"/>
            </a:endParaRPr>
          </a:p>
        </p:txBody>
      </p:sp>
      <p:sp>
        <p:nvSpPr>
          <p:cNvPr id="2052" name="Line 3"/>
          <p:cNvSpPr>
            <a:spLocks noChangeShapeType="1"/>
          </p:cNvSpPr>
          <p:nvPr/>
        </p:nvSpPr>
        <p:spPr bwMode="auto">
          <a:xfrm>
            <a:off x="0" y="8483600"/>
            <a:ext cx="13003213" cy="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053" name="Line 5"/>
          <p:cNvSpPr>
            <a:spLocks noChangeShapeType="1"/>
          </p:cNvSpPr>
          <p:nvPr/>
        </p:nvSpPr>
        <p:spPr bwMode="auto">
          <a:xfrm>
            <a:off x="0" y="8483600"/>
            <a:ext cx="13003213" cy="0"/>
          </a:xfrm>
          <a:prstGeom prst="line">
            <a:avLst/>
          </a:prstGeom>
          <a:noFill/>
          <a:ln w="25400">
            <a:solidFill>
              <a:srgbClr val="BE311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2054" name="Afbeelding 10" descr="RU_E_A4_CMYK.eps"/>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8826500" y="8802688"/>
            <a:ext cx="36734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4"/>
          </p:nvPr>
        </p:nvSpPr>
        <p:spPr>
          <a:xfrm>
            <a:off x="957784" y="8802688"/>
            <a:ext cx="3033712" cy="519112"/>
          </a:xfrm>
          <a:prstGeom prst="rect">
            <a:avLst/>
          </a:prstGeom>
        </p:spPr>
        <p:txBody>
          <a:bodyPr vert="horz" lIns="91440" tIns="45720" rIns="91440" bIns="45720" rtlCol="0" anchor="ctr"/>
          <a:lstStyle>
            <a:lvl1pPr algn="l">
              <a:defRPr sz="2000">
                <a:solidFill>
                  <a:schemeClr val="bg1"/>
                </a:solidFill>
                <a:latin typeface="+mj-lt"/>
              </a:defRPr>
            </a:lvl1pPr>
          </a:lstStyle>
          <a:p>
            <a:fld id="{4F0FB6BC-84A6-4609-A72D-14054CEE50D6}" type="slidenum">
              <a:rPr lang="en-US" smtClean="0"/>
              <a:pPr/>
              <a:t>‹#›</a:t>
            </a:fld>
            <a:endParaRPr lang="en-US" dirty="0"/>
          </a:p>
        </p:txBody>
      </p:sp>
    </p:spTree>
  </p:cSld>
  <p:clrMap bg1="dk2" tx1="lt1" bg2="dk1" tx2="lt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6" r:id="rId7"/>
    <p:sldLayoutId id="2147484377" r:id="rId8"/>
    <p:sldLayoutId id="2147484378" r:id="rId9"/>
    <p:sldLayoutId id="2147484379" r:id="rId10"/>
    <p:sldLayoutId id="2147484375" r:id="rId11"/>
    <p:sldLayoutId id="2147484380" r:id="rId12"/>
    <p:sldLayoutId id="2147484381" r:id="rId13"/>
    <p:sldLayoutId id="2147484382" r:id="rId14"/>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3000" b="1">
          <a:solidFill>
            <a:srgbClr val="BE311A"/>
          </a:solidFill>
          <a:latin typeface="Arial"/>
          <a:ea typeface="MS PGothic" pitchFamily="34" charset="-128"/>
          <a:cs typeface="Arial"/>
          <a:sym typeface="Kievit-Book" charset="0"/>
        </a:defRPr>
      </a:lvl1pPr>
      <a:lvl2pPr algn="l" rtl="0" eaLnBrk="0" fontAlgn="base" hangingPunct="0">
        <a:spcBef>
          <a:spcPct val="0"/>
        </a:spcBef>
        <a:spcAft>
          <a:spcPct val="0"/>
        </a:spcAft>
        <a:defRPr sz="3000" b="1">
          <a:solidFill>
            <a:srgbClr val="BE311A"/>
          </a:solidFill>
          <a:latin typeface="Arial" charset="0"/>
          <a:ea typeface="MS PGothic" pitchFamily="34" charset="-128"/>
          <a:cs typeface="Arial" charset="0"/>
          <a:sym typeface="Kievit-Book" charset="0"/>
        </a:defRPr>
      </a:lvl2pPr>
      <a:lvl3pPr algn="l" rtl="0" eaLnBrk="0" fontAlgn="base" hangingPunct="0">
        <a:spcBef>
          <a:spcPct val="0"/>
        </a:spcBef>
        <a:spcAft>
          <a:spcPct val="0"/>
        </a:spcAft>
        <a:defRPr sz="3000" b="1">
          <a:solidFill>
            <a:srgbClr val="BE311A"/>
          </a:solidFill>
          <a:latin typeface="Arial" charset="0"/>
          <a:ea typeface="MS PGothic" pitchFamily="34" charset="-128"/>
          <a:cs typeface="Arial" charset="0"/>
          <a:sym typeface="Kievit-Book" charset="0"/>
        </a:defRPr>
      </a:lvl3pPr>
      <a:lvl4pPr algn="l" rtl="0" eaLnBrk="0" fontAlgn="base" hangingPunct="0">
        <a:spcBef>
          <a:spcPct val="0"/>
        </a:spcBef>
        <a:spcAft>
          <a:spcPct val="0"/>
        </a:spcAft>
        <a:defRPr sz="3000" b="1">
          <a:solidFill>
            <a:srgbClr val="BE311A"/>
          </a:solidFill>
          <a:latin typeface="Arial" charset="0"/>
          <a:ea typeface="MS PGothic" pitchFamily="34" charset="-128"/>
          <a:cs typeface="Arial" charset="0"/>
          <a:sym typeface="Kievit-Book" charset="0"/>
        </a:defRPr>
      </a:lvl4pPr>
      <a:lvl5pPr algn="l" rtl="0" eaLnBrk="0" fontAlgn="base" hangingPunct="0">
        <a:spcBef>
          <a:spcPct val="0"/>
        </a:spcBef>
        <a:spcAft>
          <a:spcPct val="0"/>
        </a:spcAft>
        <a:defRPr sz="3000" b="1">
          <a:solidFill>
            <a:srgbClr val="BE311A"/>
          </a:solidFill>
          <a:latin typeface="Arial" charset="0"/>
          <a:ea typeface="MS PGothic" pitchFamily="34" charset="-128"/>
          <a:cs typeface="Arial" charset="0"/>
          <a:sym typeface="Kievit-Book" charset="0"/>
        </a:defRPr>
      </a:lvl5pPr>
      <a:lvl6pPr marL="457200" algn="l" rtl="0" fontAlgn="base">
        <a:spcBef>
          <a:spcPct val="0"/>
        </a:spcBef>
        <a:spcAft>
          <a:spcPct val="0"/>
        </a:spcAft>
        <a:defRPr sz="4800">
          <a:solidFill>
            <a:srgbClr val="901F1F"/>
          </a:solidFill>
          <a:latin typeface="Kievit-Book" charset="0"/>
          <a:ea typeface="ヒラギノ角ゴ ProN W3" charset="-128"/>
          <a:cs typeface="ヒラギノ角ゴ ProN W3" charset="-128"/>
          <a:sym typeface="Kievit-Book" charset="0"/>
        </a:defRPr>
      </a:lvl6pPr>
      <a:lvl7pPr marL="914400" algn="l" rtl="0" fontAlgn="base">
        <a:spcBef>
          <a:spcPct val="0"/>
        </a:spcBef>
        <a:spcAft>
          <a:spcPct val="0"/>
        </a:spcAft>
        <a:defRPr sz="4800">
          <a:solidFill>
            <a:srgbClr val="901F1F"/>
          </a:solidFill>
          <a:latin typeface="Kievit-Book" charset="0"/>
          <a:ea typeface="ヒラギノ角ゴ ProN W3" charset="-128"/>
          <a:cs typeface="ヒラギノ角ゴ ProN W3" charset="-128"/>
          <a:sym typeface="Kievit-Book" charset="0"/>
        </a:defRPr>
      </a:lvl7pPr>
      <a:lvl8pPr marL="1371600" algn="l" rtl="0" fontAlgn="base">
        <a:spcBef>
          <a:spcPct val="0"/>
        </a:spcBef>
        <a:spcAft>
          <a:spcPct val="0"/>
        </a:spcAft>
        <a:defRPr sz="4800">
          <a:solidFill>
            <a:srgbClr val="901F1F"/>
          </a:solidFill>
          <a:latin typeface="Kievit-Book" charset="0"/>
          <a:ea typeface="ヒラギノ角ゴ ProN W3" charset="-128"/>
          <a:cs typeface="ヒラギノ角ゴ ProN W3" charset="-128"/>
          <a:sym typeface="Kievit-Book" charset="0"/>
        </a:defRPr>
      </a:lvl8pPr>
      <a:lvl9pPr marL="1828800" algn="l" rtl="0" fontAlgn="base">
        <a:spcBef>
          <a:spcPct val="0"/>
        </a:spcBef>
        <a:spcAft>
          <a:spcPct val="0"/>
        </a:spcAft>
        <a:defRPr sz="4800">
          <a:solidFill>
            <a:srgbClr val="901F1F"/>
          </a:solidFill>
          <a:latin typeface="Kievit-Book" charset="0"/>
          <a:ea typeface="ヒラギノ角ゴ ProN W3" charset="-128"/>
          <a:cs typeface="ヒラギノ角ゴ ProN W3" charset="-128"/>
          <a:sym typeface="Kievit-Book" charset="0"/>
        </a:defRPr>
      </a:lvl9pPr>
    </p:titleStyle>
    <p:bodyStyle>
      <a:lvl1pPr marL="342900" indent="-342900" algn="l" rtl="0" eaLnBrk="0" fontAlgn="base" hangingPunct="0">
        <a:spcBef>
          <a:spcPct val="0"/>
        </a:spcBef>
        <a:spcAft>
          <a:spcPct val="0"/>
        </a:spcAft>
        <a:buClr>
          <a:srgbClr val="C00000"/>
        </a:buClr>
        <a:buChar char="•"/>
        <a:defRPr sz="2500">
          <a:solidFill>
            <a:srgbClr val="141313"/>
          </a:solidFill>
          <a:latin typeface="Arial"/>
          <a:ea typeface="MS PGothic" pitchFamily="34" charset="-128"/>
          <a:cs typeface="Arial"/>
          <a:sym typeface="Kievit-Book" charset="0"/>
        </a:defRPr>
      </a:lvl1pPr>
      <a:lvl2pPr marL="742950" indent="-285750" algn="l" rtl="0" eaLnBrk="0" fontAlgn="base" hangingPunct="0">
        <a:spcBef>
          <a:spcPct val="0"/>
        </a:spcBef>
        <a:spcAft>
          <a:spcPct val="0"/>
        </a:spcAft>
        <a:buChar char="–"/>
        <a:defRPr sz="3000">
          <a:solidFill>
            <a:srgbClr val="141313"/>
          </a:solidFill>
          <a:latin typeface="+mn-lt"/>
          <a:ea typeface="MS PGothic" pitchFamily="34" charset="-128"/>
          <a:cs typeface="+mn-cs"/>
          <a:sym typeface="Kievit-Book" charset="0"/>
        </a:defRPr>
      </a:lvl2pPr>
      <a:lvl3pPr marL="1143000" indent="-228600" algn="l" rtl="0" eaLnBrk="0" fontAlgn="base" hangingPunct="0">
        <a:spcBef>
          <a:spcPct val="0"/>
        </a:spcBef>
        <a:spcAft>
          <a:spcPct val="0"/>
        </a:spcAft>
        <a:buChar char="•"/>
        <a:defRPr sz="3000">
          <a:solidFill>
            <a:srgbClr val="141313"/>
          </a:solidFill>
          <a:latin typeface="+mn-lt"/>
          <a:ea typeface="MS PGothic" pitchFamily="34" charset="-128"/>
          <a:cs typeface="+mn-cs"/>
          <a:sym typeface="Kievit-Book" charset="0"/>
        </a:defRPr>
      </a:lvl3pPr>
      <a:lvl4pPr marL="1600200" indent="-228600" algn="l" rtl="0" eaLnBrk="0" fontAlgn="base" hangingPunct="0">
        <a:spcBef>
          <a:spcPct val="0"/>
        </a:spcBef>
        <a:spcAft>
          <a:spcPct val="0"/>
        </a:spcAft>
        <a:buChar char="–"/>
        <a:defRPr sz="3000">
          <a:solidFill>
            <a:srgbClr val="141313"/>
          </a:solidFill>
          <a:latin typeface="+mn-lt"/>
          <a:ea typeface="MS PGothic" pitchFamily="34" charset="-128"/>
          <a:cs typeface="+mn-cs"/>
          <a:sym typeface="Kievit-Book" charset="0"/>
        </a:defRPr>
      </a:lvl4pPr>
      <a:lvl5pPr marL="2057400" indent="-228600" algn="l" rtl="0" eaLnBrk="0" fontAlgn="base" hangingPunct="0">
        <a:spcBef>
          <a:spcPct val="0"/>
        </a:spcBef>
        <a:spcAft>
          <a:spcPct val="0"/>
        </a:spcAft>
        <a:buChar char="»"/>
        <a:defRPr sz="3000">
          <a:solidFill>
            <a:srgbClr val="141313"/>
          </a:solidFill>
          <a:latin typeface="+mn-lt"/>
          <a:ea typeface="MS PGothic" pitchFamily="34" charset="-128"/>
          <a:cs typeface="+mn-cs"/>
          <a:sym typeface="Kievit-Book" charset="0"/>
        </a:defRPr>
      </a:lvl5pPr>
      <a:lvl6pPr marL="457200" algn="l" rtl="0" fontAlgn="base">
        <a:spcBef>
          <a:spcPct val="0"/>
        </a:spcBef>
        <a:spcAft>
          <a:spcPct val="0"/>
        </a:spcAft>
        <a:defRPr sz="3000">
          <a:solidFill>
            <a:srgbClr val="141313"/>
          </a:solidFill>
          <a:latin typeface="+mn-lt"/>
          <a:ea typeface="+mn-ea"/>
          <a:cs typeface="+mn-cs"/>
          <a:sym typeface="Kievit-Book" charset="0"/>
        </a:defRPr>
      </a:lvl6pPr>
      <a:lvl7pPr marL="914400" algn="l" rtl="0" fontAlgn="base">
        <a:spcBef>
          <a:spcPct val="0"/>
        </a:spcBef>
        <a:spcAft>
          <a:spcPct val="0"/>
        </a:spcAft>
        <a:defRPr sz="3000">
          <a:solidFill>
            <a:srgbClr val="141313"/>
          </a:solidFill>
          <a:latin typeface="+mn-lt"/>
          <a:ea typeface="+mn-ea"/>
          <a:cs typeface="+mn-cs"/>
          <a:sym typeface="Kievit-Book" charset="0"/>
        </a:defRPr>
      </a:lvl7pPr>
      <a:lvl8pPr marL="1371600" algn="l" rtl="0" fontAlgn="base">
        <a:spcBef>
          <a:spcPct val="0"/>
        </a:spcBef>
        <a:spcAft>
          <a:spcPct val="0"/>
        </a:spcAft>
        <a:defRPr sz="3000">
          <a:solidFill>
            <a:srgbClr val="141313"/>
          </a:solidFill>
          <a:latin typeface="+mn-lt"/>
          <a:ea typeface="+mn-ea"/>
          <a:cs typeface="+mn-cs"/>
          <a:sym typeface="Kievit-Book" charset="0"/>
        </a:defRPr>
      </a:lvl8pPr>
      <a:lvl9pPr marL="1828800" algn="l" rtl="0" fontAlgn="base">
        <a:spcBef>
          <a:spcPct val="0"/>
        </a:spcBef>
        <a:spcAft>
          <a:spcPct val="0"/>
        </a:spcAft>
        <a:defRPr sz="3000">
          <a:solidFill>
            <a:srgbClr val="141313"/>
          </a:solidFill>
          <a:latin typeface="+mn-lt"/>
          <a:ea typeface="+mn-ea"/>
          <a:cs typeface="+mn-cs"/>
          <a:sym typeface="Kievit-Book" charset="0"/>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8.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20.w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20.w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21.e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22.emf"/><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23.emf"/><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24.emf"/><Relationship Id="rId4"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25.emf"/><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26.emf"/><Relationship Id="rId4"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vmlDrawing" Target="../drawings/vmlDrawing14.vml"/><Relationship Id="rId5" Type="http://schemas.openxmlformats.org/officeDocument/2006/relationships/image" Target="../media/image27.emf"/><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image" Target="../media/image28.emf"/><Relationship Id="rId4" Type="http://schemas.openxmlformats.org/officeDocument/2006/relationships/oleObject" Target="../embeddings/oleObject16.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jpeg"/><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vmlDrawing" Target="../drawings/vmlDrawing16.vml"/><Relationship Id="rId5" Type="http://schemas.openxmlformats.org/officeDocument/2006/relationships/image" Target="../media/image29.emf"/><Relationship Id="rId4" Type="http://schemas.openxmlformats.org/officeDocument/2006/relationships/oleObject" Target="../embeddings/oleObject1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1.e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19.bin"/><Relationship Id="rId5" Type="http://schemas.openxmlformats.org/officeDocument/2006/relationships/image" Target="../media/image30.emf"/><Relationship Id="rId4" Type="http://schemas.openxmlformats.org/officeDocument/2006/relationships/oleObject" Target="../embeddings/oleObject18.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6.emf"/><Relationship Id="rId3" Type="http://schemas.openxmlformats.org/officeDocument/2006/relationships/notesSlide" Target="../notesSlides/notesSlide21.xml"/><Relationship Id="rId7" Type="http://schemas.openxmlformats.org/officeDocument/2006/relationships/image" Target="../media/image33.emf"/><Relationship Id="rId12"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21.bin"/><Relationship Id="rId11" Type="http://schemas.openxmlformats.org/officeDocument/2006/relationships/image" Target="../media/image35.emf"/><Relationship Id="rId5" Type="http://schemas.openxmlformats.org/officeDocument/2006/relationships/image" Target="../media/image32.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4.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22.xml"/><Relationship Id="rId7" Type="http://schemas.openxmlformats.org/officeDocument/2006/relationships/image" Target="../media/image38.wmf"/><Relationship Id="rId2" Type="http://schemas.openxmlformats.org/officeDocument/2006/relationships/slideLayout" Target="../slideLayouts/slideLayout15.xml"/><Relationship Id="rId1" Type="http://schemas.openxmlformats.org/officeDocument/2006/relationships/vmlDrawing" Target="../drawings/vmlDrawing19.vml"/><Relationship Id="rId6" Type="http://schemas.openxmlformats.org/officeDocument/2006/relationships/oleObject" Target="../embeddings/oleObject26.bin"/><Relationship Id="rId11" Type="http://schemas.openxmlformats.org/officeDocument/2006/relationships/image" Target="../media/image32.wmf"/><Relationship Id="rId5" Type="http://schemas.openxmlformats.org/officeDocument/2006/relationships/image" Target="../media/image37.e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9.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20.vml"/><Relationship Id="rId5" Type="http://schemas.openxmlformats.org/officeDocument/2006/relationships/image" Target="../media/image40.wmf"/><Relationship Id="rId4" Type="http://schemas.openxmlformats.org/officeDocument/2006/relationships/oleObject" Target="../embeddings/oleObject29.bin"/></Relationships>
</file>

<file path=ppt/slides/_rels/slide3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24.xml"/><Relationship Id="rId7" Type="http://schemas.openxmlformats.org/officeDocument/2006/relationships/image" Target="../media/image42.emf"/><Relationship Id="rId2" Type="http://schemas.openxmlformats.org/officeDocument/2006/relationships/slideLayout" Target="../slideLayouts/slideLayout15.xml"/><Relationship Id="rId1" Type="http://schemas.openxmlformats.org/officeDocument/2006/relationships/vmlDrawing" Target="../drawings/vmlDrawing21.vml"/><Relationship Id="rId6" Type="http://schemas.openxmlformats.org/officeDocument/2006/relationships/oleObject" Target="../embeddings/oleObject31.bin"/><Relationship Id="rId5" Type="http://schemas.openxmlformats.org/officeDocument/2006/relationships/image" Target="../media/image41.wmf"/><Relationship Id="rId4" Type="http://schemas.openxmlformats.org/officeDocument/2006/relationships/oleObject" Target="../embeddings/oleObject30.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25.xml"/><Relationship Id="rId7" Type="http://schemas.openxmlformats.org/officeDocument/2006/relationships/image" Target="../media/image44.emf"/><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oleObject" Target="../embeddings/oleObject33.bin"/><Relationship Id="rId5" Type="http://schemas.openxmlformats.org/officeDocument/2006/relationships/image" Target="../media/image43.emf"/><Relationship Id="rId4" Type="http://schemas.openxmlformats.org/officeDocument/2006/relationships/oleObject" Target="../embeddings/oleObject32.bin"/><Relationship Id="rId9" Type="http://schemas.openxmlformats.org/officeDocument/2006/relationships/image" Target="../media/image45.e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47.emf"/><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oleObject" Target="../embeddings/oleObject36.bin"/><Relationship Id="rId5" Type="http://schemas.openxmlformats.org/officeDocument/2006/relationships/image" Target="../media/image46.emf"/><Relationship Id="rId4" Type="http://schemas.openxmlformats.org/officeDocument/2006/relationships/oleObject" Target="../embeddings/oleObject35.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24.vml"/><Relationship Id="rId5" Type="http://schemas.openxmlformats.org/officeDocument/2006/relationships/image" Target="../media/image48.emf"/><Relationship Id="rId4" Type="http://schemas.openxmlformats.org/officeDocument/2006/relationships/oleObject" Target="../embeddings/oleObject37.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25.vml"/><Relationship Id="rId5" Type="http://schemas.openxmlformats.org/officeDocument/2006/relationships/image" Target="../media/image49.wmf"/><Relationship Id="rId4" Type="http://schemas.openxmlformats.org/officeDocument/2006/relationships/oleObject" Target="../embeddings/oleObject38.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29.xml"/><Relationship Id="rId7" Type="http://schemas.openxmlformats.org/officeDocument/2006/relationships/image" Target="../media/image38.wmf"/><Relationship Id="rId2" Type="http://schemas.openxmlformats.org/officeDocument/2006/relationships/slideLayout" Target="../slideLayouts/slideLayout15.xml"/><Relationship Id="rId1" Type="http://schemas.openxmlformats.org/officeDocument/2006/relationships/vmlDrawing" Target="../drawings/vmlDrawing26.vml"/><Relationship Id="rId6" Type="http://schemas.openxmlformats.org/officeDocument/2006/relationships/oleObject" Target="../embeddings/oleObject40.bin"/><Relationship Id="rId11" Type="http://schemas.openxmlformats.org/officeDocument/2006/relationships/image" Target="../media/image51.wmf"/><Relationship Id="rId5" Type="http://schemas.openxmlformats.org/officeDocument/2006/relationships/image" Target="../media/image50.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39.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vmlDrawing" Target="../drawings/vmlDrawing27.vml"/><Relationship Id="rId5" Type="http://schemas.openxmlformats.org/officeDocument/2006/relationships/image" Target="../media/image52.wmf"/><Relationship Id="rId4" Type="http://schemas.openxmlformats.org/officeDocument/2006/relationships/oleObject" Target="../embeddings/oleObject43.bin"/></Relationships>
</file>

<file path=ppt/slides/_rels/slide43.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notesSlide" Target="../notesSlides/notesSlide31.xml"/><Relationship Id="rId7" Type="http://schemas.openxmlformats.org/officeDocument/2006/relationships/image" Target="../media/image54.wmf"/><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oleObject" Target="../embeddings/oleObject45.bin"/><Relationship Id="rId5" Type="http://schemas.openxmlformats.org/officeDocument/2006/relationships/image" Target="../media/image53.wmf"/><Relationship Id="rId4" Type="http://schemas.openxmlformats.org/officeDocument/2006/relationships/oleObject" Target="../embeddings/oleObject44.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vmlDrawing" Target="../drawings/vmlDrawing29.vml"/><Relationship Id="rId5" Type="http://schemas.openxmlformats.org/officeDocument/2006/relationships/image" Target="../media/image56.wmf"/><Relationship Id="rId4" Type="http://schemas.openxmlformats.org/officeDocument/2006/relationships/oleObject" Target="../embeddings/oleObject46.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33.xml"/><Relationship Id="rId7" Type="http://schemas.openxmlformats.org/officeDocument/2006/relationships/image" Target="../media/image38.wmf"/><Relationship Id="rId2" Type="http://schemas.openxmlformats.org/officeDocument/2006/relationships/slideLayout" Target="../slideLayouts/slideLayout15.xml"/><Relationship Id="rId1" Type="http://schemas.openxmlformats.org/officeDocument/2006/relationships/vmlDrawing" Target="../drawings/vmlDrawing30.vml"/><Relationship Id="rId6" Type="http://schemas.openxmlformats.org/officeDocument/2006/relationships/oleObject" Target="../embeddings/oleObject48.bin"/><Relationship Id="rId11" Type="http://schemas.openxmlformats.org/officeDocument/2006/relationships/image" Target="../media/image56.wmf"/><Relationship Id="rId5" Type="http://schemas.openxmlformats.org/officeDocument/2006/relationships/image" Target="../media/image50.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39.wmf"/></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59.emf"/><Relationship Id="rId2" Type="http://schemas.openxmlformats.org/officeDocument/2006/relationships/slideLayout" Target="../slideLayouts/slideLayout15.xml"/><Relationship Id="rId1" Type="http://schemas.openxmlformats.org/officeDocument/2006/relationships/vmlDrawing" Target="../drawings/vmlDrawing31.vml"/><Relationship Id="rId6" Type="http://schemas.openxmlformats.org/officeDocument/2006/relationships/oleObject" Target="../embeddings/oleObject52.bin"/><Relationship Id="rId5" Type="http://schemas.openxmlformats.org/officeDocument/2006/relationships/image" Target="../media/image58.emf"/><Relationship Id="rId4" Type="http://schemas.openxmlformats.org/officeDocument/2006/relationships/oleObject" Target="../embeddings/oleObject51.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hyperlink" Target="http://archive.ics.uci.edu/ml/datasets/Abalone" TargetMode="External"/><Relationship Id="rId13" Type="http://schemas.openxmlformats.org/officeDocument/2006/relationships/image" Target="../media/image14.png"/><Relationship Id="rId3" Type="http://schemas.openxmlformats.org/officeDocument/2006/relationships/hyperlink" Target="http://archive.ics.uci.edu/ml/datasets/Iris" TargetMode="External"/><Relationship Id="rId7" Type="http://schemas.openxmlformats.org/officeDocument/2006/relationships/hyperlink" Target="http://archive.ics.uci.edu/ml/datasets/Car+Evaluation" TargetMode="External"/><Relationship Id="rId12" Type="http://schemas.openxmlformats.org/officeDocument/2006/relationships/image" Target="../media/image13.png"/><Relationship Id="rId2" Type="http://schemas.openxmlformats.org/officeDocument/2006/relationships/hyperlink" Target="http://archive.ics.uci.edu/ml/" TargetMode="External"/><Relationship Id="rId1" Type="http://schemas.openxmlformats.org/officeDocument/2006/relationships/slideLayout" Target="../slideLayouts/slideLayout6.xml"/><Relationship Id="rId6" Type="http://schemas.openxmlformats.org/officeDocument/2006/relationships/hyperlink" Target="http://archive.ics.uci.edu/ml/datasets/Breast+Cancer+Wisconsin+(Diagnostic)" TargetMode="External"/><Relationship Id="rId11" Type="http://schemas.openxmlformats.org/officeDocument/2006/relationships/image" Target="../media/image12.png"/><Relationship Id="rId5" Type="http://schemas.openxmlformats.org/officeDocument/2006/relationships/hyperlink" Target="http://archive.ics.uci.edu/ml/datasets/Wine" TargetMode="External"/><Relationship Id="rId10" Type="http://schemas.openxmlformats.org/officeDocument/2006/relationships/image" Target="../media/image11.png"/><Relationship Id="rId4" Type="http://schemas.openxmlformats.org/officeDocument/2006/relationships/hyperlink" Target="http://archive.ics.uci.edu/ml/datasets/Adult" TargetMode="External"/><Relationship Id="rId9" Type="http://schemas.openxmlformats.org/officeDocument/2006/relationships/image" Target="../media/image10.png"/><Relationship Id="rId14" Type="http://schemas.openxmlformats.org/officeDocument/2006/relationships/image" Target="../media/image1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http://www.cse.unsw.edu.au/~quinlan/c4.5r8.tar.gz" TargetMode="External"/><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notesSlide" Target="../notesSlides/notesSlide45.xml"/><Relationship Id="rId7" Type="http://schemas.openxmlformats.org/officeDocument/2006/relationships/image" Target="../media/image66.emf"/><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oleObject" Target="../embeddings/oleObject54.bin"/><Relationship Id="rId5" Type="http://schemas.openxmlformats.org/officeDocument/2006/relationships/image" Target="../media/image65.wmf"/><Relationship Id="rId4" Type="http://schemas.openxmlformats.org/officeDocument/2006/relationships/oleObject" Target="../embeddings/oleObject53.bin"/><Relationship Id="rId9" Type="http://schemas.openxmlformats.org/officeDocument/2006/relationships/image" Target="../media/image67.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5.xml"/><Relationship Id="rId1" Type="http://schemas.openxmlformats.org/officeDocument/2006/relationships/vmlDrawing" Target="../drawings/vmlDrawing33.vml"/><Relationship Id="rId5" Type="http://schemas.openxmlformats.org/officeDocument/2006/relationships/image" Target="../media/image68.wmf"/><Relationship Id="rId4" Type="http://schemas.openxmlformats.org/officeDocument/2006/relationships/oleObject" Target="../embeddings/oleObject56.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vmlDrawing" Target="../drawings/vmlDrawing34.vml"/><Relationship Id="rId5" Type="http://schemas.openxmlformats.org/officeDocument/2006/relationships/image" Target="../media/image69.emf"/><Relationship Id="rId4" Type="http://schemas.openxmlformats.org/officeDocument/2006/relationships/oleObject" Target="../embeddings/oleObject57.bin"/></Relationships>
</file>

<file path=ppt/slides/_rels/slide6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3"/>
          <p:cNvSpPr>
            <a:spLocks noGrp="1"/>
          </p:cNvSpPr>
          <p:nvPr>
            <p:ph type="title"/>
          </p:nvPr>
        </p:nvSpPr>
        <p:spPr>
          <a:xfrm>
            <a:off x="813768" y="556320"/>
            <a:ext cx="11430000" cy="1054100"/>
          </a:xfrm>
        </p:spPr>
        <p:txBody>
          <a:bodyPr/>
          <a:lstStyle/>
          <a:p>
            <a:r>
              <a:rPr lang="en-US" dirty="0" smtClean="0">
                <a:latin typeface="Arial" pitchFamily="34" charset="0"/>
                <a:cs typeface="Arial" pitchFamily="34" charset="0"/>
              </a:rPr>
              <a:t>Data Mining: </a:t>
            </a:r>
            <a:r>
              <a:rPr lang="en-GB" dirty="0" smtClean="0">
                <a:latin typeface="Tahoma" charset="0"/>
              </a:rPr>
              <a:t>Classification</a:t>
            </a:r>
            <a:endParaRPr lang="nl-NL" dirty="0" smtClean="0">
              <a:latin typeface="Arial" pitchFamily="34" charset="0"/>
              <a:cs typeface="Arial" pitchFamily="34" charset="0"/>
            </a:endParaRPr>
          </a:p>
        </p:txBody>
      </p:sp>
      <p:sp>
        <p:nvSpPr>
          <p:cNvPr id="7171" name="Tijdelijke aanduiding voor inhoud 4"/>
          <p:cNvSpPr>
            <a:spLocks noGrp="1"/>
          </p:cNvSpPr>
          <p:nvPr>
            <p:ph idx="1"/>
          </p:nvPr>
        </p:nvSpPr>
        <p:spPr>
          <a:xfrm>
            <a:off x="885776" y="3076600"/>
            <a:ext cx="11430000" cy="5156200"/>
          </a:xfrm>
        </p:spPr>
        <p:txBody>
          <a:bodyPr/>
          <a:lstStyle/>
          <a:p>
            <a:r>
              <a:rPr lang="en-US" dirty="0" smtClean="0">
                <a:latin typeface="Arial" pitchFamily="34" charset="0"/>
                <a:cs typeface="Arial" pitchFamily="34" charset="0"/>
              </a:rPr>
              <a:t>Tom </a:t>
            </a:r>
            <a:r>
              <a:rPr lang="en-US" dirty="0" err="1" smtClean="0">
                <a:latin typeface="Arial" pitchFamily="34" charset="0"/>
                <a:cs typeface="Arial" pitchFamily="34" charset="0"/>
              </a:rPr>
              <a:t>Heskes</a:t>
            </a:r>
            <a:endParaRPr lang="en-GB" sz="2800" dirty="0">
              <a:solidFill>
                <a:srgbClr val="000000"/>
              </a:solidFill>
              <a:latin typeface="Arial" charset="0"/>
            </a:endParaRPr>
          </a:p>
          <a:p>
            <a:endParaRPr lang="nl-NL"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a:latin typeface="+mj-lt"/>
              </a:rPr>
              <a:t>Example of a Decision Tree</a:t>
            </a:r>
            <a:endParaRPr lang="en-US" dirty="0" smtClean="0">
              <a:latin typeface="+mj-lt"/>
            </a:endParaRPr>
          </a:p>
        </p:txBody>
      </p:sp>
      <p:sp>
        <p:nvSpPr>
          <p:cNvPr id="10243" name="Rectangle 3"/>
          <p:cNvSpPr>
            <a:spLocks noGrp="1" noChangeArrowheads="1"/>
          </p:cNvSpPr>
          <p:nvPr>
            <p:ph idx="1"/>
          </p:nvPr>
        </p:nvSpPr>
        <p:spPr/>
        <p:txBody>
          <a:bodyPr/>
          <a:lstStyle/>
          <a:p>
            <a:endParaRPr lang="en-US" dirty="0" smtClean="0"/>
          </a:p>
          <a:p>
            <a:pPr marL="0" indent="0">
              <a:buNone/>
            </a:pPr>
            <a:endParaRPr lang="en-US" dirty="0" smtClean="0"/>
          </a:p>
        </p:txBody>
      </p:sp>
      <p:sp>
        <p:nvSpPr>
          <p:cNvPr id="2" name="Slide Number Placeholder 1"/>
          <p:cNvSpPr>
            <a:spLocks noGrp="1"/>
          </p:cNvSpPr>
          <p:nvPr>
            <p:ph type="sldNum" sz="quarter" idx="4"/>
          </p:nvPr>
        </p:nvSpPr>
        <p:spPr/>
        <p:txBody>
          <a:bodyPr/>
          <a:lstStyle/>
          <a:p>
            <a:fld id="{4F0FB6BC-84A6-4609-A72D-14054CEE50D6}" type="slidenum">
              <a:rPr lang="en-US" smtClean="0"/>
              <a:pPr/>
              <a:t>10</a:t>
            </a:fld>
            <a:endParaRPr lang="en-US" dirty="0"/>
          </a:p>
        </p:txBody>
      </p:sp>
      <p:grpSp>
        <p:nvGrpSpPr>
          <p:cNvPr id="5" name="Group 2"/>
          <p:cNvGrpSpPr>
            <a:grpSpLocks/>
          </p:cNvGrpSpPr>
          <p:nvPr/>
        </p:nvGrpSpPr>
        <p:grpSpPr bwMode="auto">
          <a:xfrm>
            <a:off x="597744" y="2259205"/>
            <a:ext cx="4248472" cy="4970048"/>
            <a:chOff x="144" y="1009"/>
            <a:chExt cx="2259" cy="2743"/>
          </a:xfrm>
        </p:grpSpPr>
        <p:graphicFrame>
          <p:nvGraphicFramePr>
            <p:cNvPr id="6" name="Object 3"/>
            <p:cNvGraphicFramePr>
              <a:graphicFrameLocks noChangeAspect="1"/>
            </p:cNvGraphicFramePr>
            <p:nvPr>
              <p:extLst>
                <p:ext uri="{D42A27DB-BD31-4B8C-83A1-F6EECF244321}">
                  <p14:modId xmlns:p14="http://schemas.microsoft.com/office/powerpoint/2010/main" val="3202762562"/>
                </p:ext>
              </p:extLst>
            </p:nvPr>
          </p:nvGraphicFramePr>
          <p:xfrm>
            <a:off x="144" y="1429"/>
            <a:ext cx="2246" cy="2323"/>
          </p:xfrm>
          <a:graphic>
            <a:graphicData uri="http://schemas.openxmlformats.org/presentationml/2006/ole">
              <mc:AlternateContent xmlns:mc="http://schemas.openxmlformats.org/markup-compatibility/2006">
                <mc:Choice xmlns:v="urn:schemas-microsoft-com:vml" Requires="v">
                  <p:oleObj spid="_x0000_s4210" r:id="rId4" imgW="5405040" imgH="5780160" progId="">
                    <p:embed/>
                  </p:oleObj>
                </mc:Choice>
                <mc:Fallback>
                  <p:oleObj r:id="rId4" imgW="5405040" imgH="57801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 y="1429"/>
                          <a:ext cx="2246" cy="232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 name="Text Box 4"/>
            <p:cNvSpPr txBox="1">
              <a:spLocks noChangeArrowheads="1"/>
            </p:cNvSpPr>
            <p:nvPr/>
          </p:nvSpPr>
          <p:spPr bwMode="auto">
            <a:xfrm rot="19200000">
              <a:off x="462" y="1009"/>
              <a:ext cx="7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dirty="0">
                  <a:solidFill>
                    <a:srgbClr val="006600"/>
                  </a:solidFill>
                  <a:latin typeface="Arial" charset="0"/>
                </a:rPr>
                <a:t>categorical</a:t>
              </a:r>
            </a:p>
          </p:txBody>
        </p:sp>
        <p:sp>
          <p:nvSpPr>
            <p:cNvPr id="8" name="Text Box 5"/>
            <p:cNvSpPr txBox="1">
              <a:spLocks noChangeArrowheads="1"/>
            </p:cNvSpPr>
            <p:nvPr/>
          </p:nvSpPr>
          <p:spPr bwMode="auto">
            <a:xfrm rot="19200000">
              <a:off x="921" y="1024"/>
              <a:ext cx="7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dirty="0">
                  <a:solidFill>
                    <a:srgbClr val="006600"/>
                  </a:solidFill>
                  <a:latin typeface="Arial" charset="0"/>
                </a:rPr>
                <a:t>categorical</a:t>
              </a:r>
            </a:p>
          </p:txBody>
        </p:sp>
        <p:sp>
          <p:nvSpPr>
            <p:cNvPr id="9" name="Text Box 6"/>
            <p:cNvSpPr txBox="1">
              <a:spLocks noChangeArrowheads="1"/>
            </p:cNvSpPr>
            <p:nvPr/>
          </p:nvSpPr>
          <p:spPr bwMode="auto">
            <a:xfrm rot="19200000">
              <a:off x="1490" y="1045"/>
              <a:ext cx="8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dirty="0">
                  <a:solidFill>
                    <a:srgbClr val="006600"/>
                  </a:solidFill>
                  <a:latin typeface="Arial" charset="0"/>
                </a:rPr>
                <a:t>continuous</a:t>
              </a:r>
            </a:p>
          </p:txBody>
        </p:sp>
        <p:sp>
          <p:nvSpPr>
            <p:cNvPr id="10" name="Text Box 7"/>
            <p:cNvSpPr txBox="1">
              <a:spLocks noChangeArrowheads="1"/>
            </p:cNvSpPr>
            <p:nvPr/>
          </p:nvSpPr>
          <p:spPr bwMode="auto">
            <a:xfrm rot="19200000">
              <a:off x="1968" y="1143"/>
              <a:ext cx="4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dirty="0">
                  <a:solidFill>
                    <a:srgbClr val="006600"/>
                  </a:solidFill>
                  <a:latin typeface="Arial" charset="0"/>
                </a:rPr>
                <a:t>class</a:t>
              </a:r>
            </a:p>
          </p:txBody>
        </p:sp>
      </p:grpSp>
      <p:sp>
        <p:nvSpPr>
          <p:cNvPr id="11" name="Text Box 35"/>
          <p:cNvSpPr txBox="1">
            <a:spLocks noChangeArrowheads="1"/>
          </p:cNvSpPr>
          <p:nvPr/>
        </p:nvSpPr>
        <p:spPr bwMode="auto">
          <a:xfrm>
            <a:off x="813768" y="7397080"/>
            <a:ext cx="2514600" cy="36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80000"/>
              </a:lnSpc>
              <a:spcBef>
                <a:spcPts val="500"/>
              </a:spcBef>
              <a:buClr>
                <a:srgbClr val="00C0C0"/>
              </a:buClr>
              <a:buSzPct val="75000"/>
              <a:buFont typeface="Monotype Sorts" charset="0"/>
              <a:buNone/>
            </a:pPr>
            <a:r>
              <a:rPr lang="en-GB" sz="2200" b="1" dirty="0">
                <a:solidFill>
                  <a:srgbClr val="003399"/>
                </a:solidFill>
                <a:latin typeface="Arial" charset="0"/>
              </a:rPr>
              <a:t>Training Data</a:t>
            </a:r>
          </a:p>
        </p:txBody>
      </p:sp>
      <p:sp>
        <p:nvSpPr>
          <p:cNvPr id="12" name="AutoShape 33"/>
          <p:cNvSpPr>
            <a:spLocks noChangeArrowheads="1"/>
          </p:cNvSpPr>
          <p:nvPr/>
        </p:nvSpPr>
        <p:spPr bwMode="auto">
          <a:xfrm>
            <a:off x="5422280" y="5380856"/>
            <a:ext cx="914400" cy="293688"/>
          </a:xfrm>
          <a:prstGeom prst="rightArrow">
            <a:avLst>
              <a:gd name="adj1" fmla="val 50000"/>
              <a:gd name="adj2" fmla="val 77838"/>
            </a:avLst>
          </a:prstGeom>
          <a:solidFill>
            <a:srgbClr val="CC0000"/>
          </a:solidFill>
          <a:ln w="12600">
            <a:solidFill>
              <a:srgbClr val="CC0000"/>
            </a:solidFill>
            <a:miter lim="800000"/>
            <a:headEnd/>
            <a:tailEnd/>
          </a:ln>
        </p:spPr>
        <p:txBody>
          <a:bodyPr wrap="none" anchor="ctr"/>
          <a:lstStyle/>
          <a:p>
            <a:endParaRPr lang="nl-NL"/>
          </a:p>
        </p:txBody>
      </p:sp>
      <p:sp>
        <p:nvSpPr>
          <p:cNvPr id="13" name="Line 8"/>
          <p:cNvSpPr>
            <a:spLocks noChangeShapeType="1"/>
          </p:cNvSpPr>
          <p:nvPr/>
        </p:nvSpPr>
        <p:spPr bwMode="auto">
          <a:xfrm>
            <a:off x="9597702" y="6016649"/>
            <a:ext cx="242888" cy="52705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9"/>
          <p:cNvSpPr>
            <a:spLocks noChangeShapeType="1"/>
          </p:cNvSpPr>
          <p:nvPr/>
        </p:nvSpPr>
        <p:spPr bwMode="auto">
          <a:xfrm flipH="1">
            <a:off x="8465815" y="6016649"/>
            <a:ext cx="327025" cy="52705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0"/>
          <p:cNvSpPr>
            <a:spLocks noChangeShapeType="1"/>
          </p:cNvSpPr>
          <p:nvPr/>
        </p:nvSpPr>
        <p:spPr bwMode="auto">
          <a:xfrm flipH="1">
            <a:off x="9111927" y="5222899"/>
            <a:ext cx="406400" cy="52863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1"/>
          <p:cNvSpPr>
            <a:spLocks noChangeShapeType="1"/>
          </p:cNvSpPr>
          <p:nvPr/>
        </p:nvSpPr>
        <p:spPr bwMode="auto">
          <a:xfrm>
            <a:off x="10324777" y="5222899"/>
            <a:ext cx="484188" cy="52863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2"/>
          <p:cNvSpPr>
            <a:spLocks noChangeShapeType="1"/>
          </p:cNvSpPr>
          <p:nvPr/>
        </p:nvSpPr>
        <p:spPr bwMode="auto">
          <a:xfrm>
            <a:off x="9275440" y="4495824"/>
            <a:ext cx="565150" cy="46355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3"/>
          <p:cNvSpPr>
            <a:spLocks noChangeShapeType="1"/>
          </p:cNvSpPr>
          <p:nvPr/>
        </p:nvSpPr>
        <p:spPr bwMode="auto">
          <a:xfrm flipH="1">
            <a:off x="7900665" y="4495824"/>
            <a:ext cx="568325" cy="46355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Text Box 14"/>
          <p:cNvSpPr txBox="1">
            <a:spLocks noChangeArrowheads="1"/>
          </p:cNvSpPr>
          <p:nvPr/>
        </p:nvSpPr>
        <p:spPr bwMode="auto">
          <a:xfrm>
            <a:off x="8419777" y="4232299"/>
            <a:ext cx="936625"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Refund</a:t>
            </a:r>
          </a:p>
        </p:txBody>
      </p:sp>
      <p:sp>
        <p:nvSpPr>
          <p:cNvPr id="20" name="Text Box 15"/>
          <p:cNvSpPr txBox="1">
            <a:spLocks noChangeArrowheads="1"/>
          </p:cNvSpPr>
          <p:nvPr/>
        </p:nvSpPr>
        <p:spPr bwMode="auto">
          <a:xfrm>
            <a:off x="9435777" y="4959374"/>
            <a:ext cx="935038"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MarSt</a:t>
            </a:r>
          </a:p>
        </p:txBody>
      </p:sp>
      <p:sp>
        <p:nvSpPr>
          <p:cNvPr id="21" name="Text Box 16"/>
          <p:cNvSpPr txBox="1">
            <a:spLocks noChangeArrowheads="1"/>
          </p:cNvSpPr>
          <p:nvPr/>
        </p:nvSpPr>
        <p:spPr bwMode="auto">
          <a:xfrm>
            <a:off x="8710290" y="5751537"/>
            <a:ext cx="968375"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TaxInc</a:t>
            </a:r>
          </a:p>
        </p:txBody>
      </p:sp>
      <p:sp>
        <p:nvSpPr>
          <p:cNvPr id="22" name="AutoShape 17"/>
          <p:cNvSpPr>
            <a:spLocks noChangeArrowheads="1"/>
          </p:cNvSpPr>
          <p:nvPr/>
        </p:nvSpPr>
        <p:spPr bwMode="auto">
          <a:xfrm>
            <a:off x="9637390" y="6540524"/>
            <a:ext cx="627062" cy="36671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3" name="Text Box 18"/>
          <p:cNvSpPr txBox="1">
            <a:spLocks noChangeArrowheads="1"/>
          </p:cNvSpPr>
          <p:nvPr/>
        </p:nvSpPr>
        <p:spPr bwMode="auto">
          <a:xfrm>
            <a:off x="9561190" y="6540524"/>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YES</a:t>
            </a:r>
          </a:p>
        </p:txBody>
      </p:sp>
      <p:sp>
        <p:nvSpPr>
          <p:cNvPr id="24" name="AutoShape 19"/>
          <p:cNvSpPr>
            <a:spLocks noChangeArrowheads="1"/>
          </p:cNvSpPr>
          <p:nvPr/>
        </p:nvSpPr>
        <p:spPr bwMode="auto">
          <a:xfrm>
            <a:off x="8145140" y="6557987"/>
            <a:ext cx="654050" cy="3635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5" name="Text Box 20"/>
          <p:cNvSpPr txBox="1">
            <a:spLocks noChangeArrowheads="1"/>
          </p:cNvSpPr>
          <p:nvPr/>
        </p:nvSpPr>
        <p:spPr bwMode="auto">
          <a:xfrm>
            <a:off x="8243565" y="6543699"/>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6" name="AutoShape 21"/>
          <p:cNvSpPr>
            <a:spLocks noChangeArrowheads="1"/>
          </p:cNvSpPr>
          <p:nvPr/>
        </p:nvSpPr>
        <p:spPr bwMode="auto">
          <a:xfrm>
            <a:off x="7579990" y="4973662"/>
            <a:ext cx="6858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7" name="Text Box 22"/>
          <p:cNvSpPr txBox="1">
            <a:spLocks noChangeArrowheads="1"/>
          </p:cNvSpPr>
          <p:nvPr/>
        </p:nvSpPr>
        <p:spPr bwMode="auto">
          <a:xfrm>
            <a:off x="7676827" y="4959374"/>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8" name="AutoShape 23"/>
          <p:cNvSpPr>
            <a:spLocks noChangeArrowheads="1"/>
          </p:cNvSpPr>
          <p:nvPr/>
        </p:nvSpPr>
        <p:spPr bwMode="auto">
          <a:xfrm>
            <a:off x="10475590" y="5778524"/>
            <a:ext cx="685800" cy="38100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9" name="Text Box 24"/>
          <p:cNvSpPr txBox="1">
            <a:spLocks noChangeArrowheads="1"/>
          </p:cNvSpPr>
          <p:nvPr/>
        </p:nvSpPr>
        <p:spPr bwMode="auto">
          <a:xfrm>
            <a:off x="10553377" y="5778524"/>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30" name="Text Box 25"/>
          <p:cNvSpPr txBox="1">
            <a:spLocks noChangeArrowheads="1"/>
          </p:cNvSpPr>
          <p:nvPr/>
        </p:nvSpPr>
        <p:spPr bwMode="auto">
          <a:xfrm>
            <a:off x="7694290" y="4495824"/>
            <a:ext cx="530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Yes</a:t>
            </a:r>
          </a:p>
        </p:txBody>
      </p:sp>
      <p:sp>
        <p:nvSpPr>
          <p:cNvPr id="31" name="Text Box 26"/>
          <p:cNvSpPr txBox="1">
            <a:spLocks noChangeArrowheads="1"/>
          </p:cNvSpPr>
          <p:nvPr/>
        </p:nvSpPr>
        <p:spPr bwMode="auto">
          <a:xfrm>
            <a:off x="9559602" y="4495824"/>
            <a:ext cx="439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No</a:t>
            </a:r>
          </a:p>
        </p:txBody>
      </p:sp>
      <p:sp>
        <p:nvSpPr>
          <p:cNvPr id="32" name="Text Box 27"/>
          <p:cNvSpPr txBox="1">
            <a:spLocks noChangeArrowheads="1"/>
          </p:cNvSpPr>
          <p:nvPr/>
        </p:nvSpPr>
        <p:spPr bwMode="auto">
          <a:xfrm>
            <a:off x="10540677" y="5260999"/>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Married</a:t>
            </a:r>
            <a:r>
              <a:rPr lang="en-GB" sz="1600">
                <a:solidFill>
                  <a:srgbClr val="C0C0C0"/>
                </a:solidFill>
                <a:latin typeface="Arial" charset="0"/>
              </a:rPr>
              <a:t> </a:t>
            </a:r>
          </a:p>
        </p:txBody>
      </p:sp>
      <p:sp>
        <p:nvSpPr>
          <p:cNvPr id="33" name="Text Box 28"/>
          <p:cNvSpPr txBox="1">
            <a:spLocks noChangeArrowheads="1"/>
          </p:cNvSpPr>
          <p:nvPr/>
        </p:nvSpPr>
        <p:spPr bwMode="auto">
          <a:xfrm>
            <a:off x="8322940" y="5289574"/>
            <a:ext cx="1662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Single, Divorced</a:t>
            </a:r>
          </a:p>
        </p:txBody>
      </p:sp>
      <p:sp>
        <p:nvSpPr>
          <p:cNvPr id="34" name="Text Box 29"/>
          <p:cNvSpPr txBox="1">
            <a:spLocks noChangeArrowheads="1"/>
          </p:cNvSpPr>
          <p:nvPr/>
        </p:nvSpPr>
        <p:spPr bwMode="auto">
          <a:xfrm>
            <a:off x="7948290" y="6081737"/>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&lt; 80K</a:t>
            </a:r>
          </a:p>
        </p:txBody>
      </p:sp>
      <p:sp>
        <p:nvSpPr>
          <p:cNvPr id="35" name="Text Box 30"/>
          <p:cNvSpPr txBox="1">
            <a:spLocks noChangeArrowheads="1"/>
          </p:cNvSpPr>
          <p:nvPr/>
        </p:nvSpPr>
        <p:spPr bwMode="auto">
          <a:xfrm>
            <a:off x="9664377" y="6081737"/>
            <a:ext cx="831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&gt;= 80K</a:t>
            </a:r>
          </a:p>
        </p:txBody>
      </p:sp>
      <p:sp>
        <p:nvSpPr>
          <p:cNvPr id="36" name="Text Box 31"/>
          <p:cNvSpPr txBox="1">
            <a:spLocks noChangeArrowheads="1"/>
          </p:cNvSpPr>
          <p:nvPr/>
        </p:nvSpPr>
        <p:spPr bwMode="auto">
          <a:xfrm>
            <a:off x="8584215" y="3278212"/>
            <a:ext cx="2716875"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50"/>
              </a:spcBef>
              <a:buClr>
                <a:srgbClr val="00C0C0"/>
              </a:buClr>
              <a:buSzPct val="75000"/>
              <a:buFont typeface="Monotype Sorts" charset="0"/>
              <a:buNone/>
            </a:pPr>
            <a:r>
              <a:rPr lang="en-GB" sz="2200" b="1" i="1" dirty="0">
                <a:solidFill>
                  <a:schemeClr val="accent1"/>
                </a:solidFill>
                <a:latin typeface="Arial" charset="0"/>
              </a:rPr>
              <a:t>Splitting Attributes</a:t>
            </a:r>
          </a:p>
        </p:txBody>
      </p:sp>
      <p:sp>
        <p:nvSpPr>
          <p:cNvPr id="37" name="Line 32"/>
          <p:cNvSpPr>
            <a:spLocks noChangeShapeType="1"/>
          </p:cNvSpPr>
          <p:nvPr/>
        </p:nvSpPr>
        <p:spPr bwMode="auto">
          <a:xfrm flipH="1">
            <a:off x="9435777" y="3659212"/>
            <a:ext cx="539750" cy="534987"/>
          </a:xfrm>
          <a:prstGeom prst="line">
            <a:avLst/>
          </a:prstGeom>
          <a:noFill/>
          <a:ln w="15840">
            <a:solidFill>
              <a:schemeClr val="accent1"/>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Line 34"/>
          <p:cNvSpPr>
            <a:spLocks noChangeShapeType="1"/>
          </p:cNvSpPr>
          <p:nvPr/>
        </p:nvSpPr>
        <p:spPr bwMode="auto">
          <a:xfrm>
            <a:off x="10050140" y="3659212"/>
            <a:ext cx="76200" cy="1144587"/>
          </a:xfrm>
          <a:prstGeom prst="line">
            <a:avLst/>
          </a:prstGeom>
          <a:noFill/>
          <a:ln w="15840">
            <a:solidFill>
              <a:schemeClr val="accent1"/>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Text Box 36"/>
          <p:cNvSpPr txBox="1">
            <a:spLocks noChangeArrowheads="1"/>
          </p:cNvSpPr>
          <p:nvPr/>
        </p:nvSpPr>
        <p:spPr bwMode="auto">
          <a:xfrm>
            <a:off x="7660952" y="7346974"/>
            <a:ext cx="3124200" cy="36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80000"/>
              </a:lnSpc>
              <a:spcBef>
                <a:spcPts val="500"/>
              </a:spcBef>
              <a:buClr>
                <a:srgbClr val="00C0C0"/>
              </a:buClr>
              <a:buSzPct val="75000"/>
              <a:buFont typeface="Monotype Sorts" charset="0"/>
              <a:buNone/>
            </a:pPr>
            <a:r>
              <a:rPr lang="en-GB" sz="2200" b="1" dirty="0">
                <a:solidFill>
                  <a:srgbClr val="003399"/>
                </a:solidFill>
                <a:latin typeface="Arial" charset="0"/>
              </a:rPr>
              <a:t>Model:  Decision Tree</a:t>
            </a:r>
          </a:p>
        </p:txBody>
      </p:sp>
    </p:spTree>
    <p:extLst>
      <p:ext uri="{BB962C8B-B14F-4D97-AF65-F5344CB8AC3E}">
        <p14:creationId xmlns:p14="http://schemas.microsoft.com/office/powerpoint/2010/main" val="88714904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p:txBody>
          <a:bodyPr/>
          <a:lstStyle/>
          <a:p>
            <a:r>
              <a:rPr lang="en-GB" dirty="0">
                <a:latin typeface="+mj-lt"/>
              </a:rPr>
              <a:t>Another Example of </a:t>
            </a:r>
            <a:r>
              <a:rPr lang="en-GB" dirty="0" smtClean="0">
                <a:latin typeface="+mj-lt"/>
              </a:rPr>
              <a:t>a Decision </a:t>
            </a:r>
            <a:r>
              <a:rPr lang="en-GB" dirty="0">
                <a:latin typeface="+mj-lt"/>
              </a:rPr>
              <a:t>Tree</a:t>
            </a:r>
            <a:endParaRPr lang="en-US" dirty="0" smtClean="0">
              <a:latin typeface="+mj-lt"/>
            </a:endParaRPr>
          </a:p>
        </p:txBody>
      </p:sp>
      <p:sp>
        <p:nvSpPr>
          <p:cNvPr id="2" name="Slide Number Placeholder 1"/>
          <p:cNvSpPr>
            <a:spLocks noGrp="1"/>
          </p:cNvSpPr>
          <p:nvPr>
            <p:ph type="sldNum" sz="quarter" idx="4"/>
          </p:nvPr>
        </p:nvSpPr>
        <p:spPr/>
        <p:txBody>
          <a:bodyPr/>
          <a:lstStyle/>
          <a:p>
            <a:fld id="{4F0FB6BC-84A6-4609-A72D-14054CEE50D6}" type="slidenum">
              <a:rPr lang="en-US" smtClean="0"/>
              <a:pPr/>
              <a:t>11</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427349476"/>
              </p:ext>
            </p:extLst>
          </p:nvPr>
        </p:nvGraphicFramePr>
        <p:xfrm>
          <a:off x="2303784" y="3781325"/>
          <a:ext cx="3565525" cy="3687763"/>
        </p:xfrm>
        <a:graphic>
          <a:graphicData uri="http://schemas.openxmlformats.org/presentationml/2006/ole">
            <mc:AlternateContent xmlns:mc="http://schemas.openxmlformats.org/markup-compatibility/2006">
              <mc:Choice xmlns:v="urn:schemas-microsoft-com:vml" Requires="v">
                <p:oleObj spid="_x0000_s5234" r:id="rId4" imgW="5405040" imgH="5780160" progId="">
                  <p:embed/>
                </p:oleObj>
              </mc:Choice>
              <mc:Fallback>
                <p:oleObj r:id="rId4" imgW="5405040" imgH="57801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3784" y="3781325"/>
                        <a:ext cx="3565525" cy="36877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 name="Text Box 3"/>
          <p:cNvSpPr txBox="1">
            <a:spLocks noChangeArrowheads="1"/>
          </p:cNvSpPr>
          <p:nvPr/>
        </p:nvSpPr>
        <p:spPr bwMode="auto">
          <a:xfrm rot="19200000">
            <a:off x="2914972" y="3157438"/>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006600"/>
                </a:solidFill>
                <a:latin typeface="Arial" charset="0"/>
              </a:rPr>
              <a:t>categorical</a:t>
            </a:r>
          </a:p>
        </p:txBody>
      </p:sp>
      <p:sp>
        <p:nvSpPr>
          <p:cNvPr id="7" name="Text Box 4"/>
          <p:cNvSpPr txBox="1">
            <a:spLocks noChangeArrowheads="1"/>
          </p:cNvSpPr>
          <p:nvPr/>
        </p:nvSpPr>
        <p:spPr bwMode="auto">
          <a:xfrm rot="19200000">
            <a:off x="3600772" y="3157438"/>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006600"/>
                </a:solidFill>
                <a:latin typeface="Arial" charset="0"/>
              </a:rPr>
              <a:t>categorical</a:t>
            </a:r>
          </a:p>
        </p:txBody>
      </p:sp>
      <p:sp>
        <p:nvSpPr>
          <p:cNvPr id="8" name="Text Box 5"/>
          <p:cNvSpPr txBox="1">
            <a:spLocks noChangeArrowheads="1"/>
          </p:cNvSpPr>
          <p:nvPr/>
        </p:nvSpPr>
        <p:spPr bwMode="auto">
          <a:xfrm rot="19200000">
            <a:off x="4440559" y="3159025"/>
            <a:ext cx="1271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006600"/>
                </a:solidFill>
                <a:latin typeface="Arial" charset="0"/>
              </a:rPr>
              <a:t>continuous</a:t>
            </a:r>
          </a:p>
        </p:txBody>
      </p:sp>
      <p:sp>
        <p:nvSpPr>
          <p:cNvPr id="9" name="Text Box 6"/>
          <p:cNvSpPr txBox="1">
            <a:spLocks noChangeArrowheads="1"/>
          </p:cNvSpPr>
          <p:nvPr/>
        </p:nvSpPr>
        <p:spPr bwMode="auto">
          <a:xfrm rot="19200000">
            <a:off x="5199384" y="3311425"/>
            <a:ext cx="690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006600"/>
                </a:solidFill>
                <a:latin typeface="Arial" charset="0"/>
              </a:rPr>
              <a:t>class</a:t>
            </a:r>
          </a:p>
        </p:txBody>
      </p:sp>
      <p:sp>
        <p:nvSpPr>
          <p:cNvPr id="10" name="Line 7"/>
          <p:cNvSpPr>
            <a:spLocks noChangeShapeType="1"/>
          </p:cNvSpPr>
          <p:nvPr/>
        </p:nvSpPr>
        <p:spPr bwMode="auto">
          <a:xfrm>
            <a:off x="9852347" y="5144988"/>
            <a:ext cx="242887" cy="52705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8"/>
          <p:cNvSpPr>
            <a:spLocks noChangeShapeType="1"/>
          </p:cNvSpPr>
          <p:nvPr/>
        </p:nvSpPr>
        <p:spPr bwMode="auto">
          <a:xfrm flipH="1">
            <a:off x="8720459" y="5144988"/>
            <a:ext cx="327025" cy="52705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9"/>
          <p:cNvSpPr>
            <a:spLocks noChangeShapeType="1"/>
          </p:cNvSpPr>
          <p:nvPr/>
        </p:nvSpPr>
        <p:spPr bwMode="auto">
          <a:xfrm flipH="1">
            <a:off x="7726684" y="4381400"/>
            <a:ext cx="406400" cy="52863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10"/>
          <p:cNvSpPr>
            <a:spLocks noChangeShapeType="1"/>
          </p:cNvSpPr>
          <p:nvPr/>
        </p:nvSpPr>
        <p:spPr bwMode="auto">
          <a:xfrm>
            <a:off x="8939534" y="4381400"/>
            <a:ext cx="484188" cy="52863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1"/>
          <p:cNvSpPr>
            <a:spLocks noChangeShapeType="1"/>
          </p:cNvSpPr>
          <p:nvPr/>
        </p:nvSpPr>
        <p:spPr bwMode="auto">
          <a:xfrm>
            <a:off x="7890197" y="3654325"/>
            <a:ext cx="565150" cy="46355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2"/>
          <p:cNvSpPr>
            <a:spLocks noChangeShapeType="1"/>
          </p:cNvSpPr>
          <p:nvPr/>
        </p:nvSpPr>
        <p:spPr bwMode="auto">
          <a:xfrm flipH="1">
            <a:off x="6515422" y="3654325"/>
            <a:ext cx="568325" cy="46355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Text Box 13"/>
          <p:cNvSpPr txBox="1">
            <a:spLocks noChangeArrowheads="1"/>
          </p:cNvSpPr>
          <p:nvPr/>
        </p:nvSpPr>
        <p:spPr bwMode="auto">
          <a:xfrm>
            <a:off x="7034534" y="3390800"/>
            <a:ext cx="936625"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MarSt</a:t>
            </a:r>
          </a:p>
        </p:txBody>
      </p:sp>
      <p:sp>
        <p:nvSpPr>
          <p:cNvPr id="17" name="Text Box 14"/>
          <p:cNvSpPr txBox="1">
            <a:spLocks noChangeArrowheads="1"/>
          </p:cNvSpPr>
          <p:nvPr/>
        </p:nvSpPr>
        <p:spPr bwMode="auto">
          <a:xfrm>
            <a:off x="8050534" y="4117875"/>
            <a:ext cx="935038"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Refund</a:t>
            </a:r>
          </a:p>
        </p:txBody>
      </p:sp>
      <p:sp>
        <p:nvSpPr>
          <p:cNvPr id="18" name="Text Box 15"/>
          <p:cNvSpPr txBox="1">
            <a:spLocks noChangeArrowheads="1"/>
          </p:cNvSpPr>
          <p:nvPr/>
        </p:nvSpPr>
        <p:spPr bwMode="auto">
          <a:xfrm>
            <a:off x="8964934" y="4879875"/>
            <a:ext cx="968375"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TaxInc</a:t>
            </a:r>
          </a:p>
        </p:txBody>
      </p:sp>
      <p:sp>
        <p:nvSpPr>
          <p:cNvPr id="19" name="AutoShape 16"/>
          <p:cNvSpPr>
            <a:spLocks noChangeArrowheads="1"/>
          </p:cNvSpPr>
          <p:nvPr/>
        </p:nvSpPr>
        <p:spPr bwMode="auto">
          <a:xfrm>
            <a:off x="9892034" y="5668863"/>
            <a:ext cx="627063" cy="366712"/>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0" name="Text Box 17"/>
          <p:cNvSpPr txBox="1">
            <a:spLocks noChangeArrowheads="1"/>
          </p:cNvSpPr>
          <p:nvPr/>
        </p:nvSpPr>
        <p:spPr bwMode="auto">
          <a:xfrm>
            <a:off x="9815834" y="5668863"/>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YES</a:t>
            </a:r>
          </a:p>
        </p:txBody>
      </p:sp>
      <p:sp>
        <p:nvSpPr>
          <p:cNvPr id="21" name="AutoShape 18"/>
          <p:cNvSpPr>
            <a:spLocks noChangeArrowheads="1"/>
          </p:cNvSpPr>
          <p:nvPr/>
        </p:nvSpPr>
        <p:spPr bwMode="auto">
          <a:xfrm>
            <a:off x="8399784" y="5686325"/>
            <a:ext cx="654050" cy="363538"/>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2" name="Text Box 19"/>
          <p:cNvSpPr txBox="1">
            <a:spLocks noChangeArrowheads="1"/>
          </p:cNvSpPr>
          <p:nvPr/>
        </p:nvSpPr>
        <p:spPr bwMode="auto">
          <a:xfrm>
            <a:off x="8498209" y="5672038"/>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3" name="AutoShape 20"/>
          <p:cNvSpPr>
            <a:spLocks noChangeArrowheads="1"/>
          </p:cNvSpPr>
          <p:nvPr/>
        </p:nvSpPr>
        <p:spPr bwMode="auto">
          <a:xfrm>
            <a:off x="6194747" y="4132163"/>
            <a:ext cx="6858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4" name="Text Box 21"/>
          <p:cNvSpPr txBox="1">
            <a:spLocks noChangeArrowheads="1"/>
          </p:cNvSpPr>
          <p:nvPr/>
        </p:nvSpPr>
        <p:spPr bwMode="auto">
          <a:xfrm>
            <a:off x="6291584" y="4117875"/>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grpSp>
        <p:nvGrpSpPr>
          <p:cNvPr id="25" name="Group 22"/>
          <p:cNvGrpSpPr>
            <a:grpSpLocks/>
          </p:cNvGrpSpPr>
          <p:nvPr/>
        </p:nvGrpSpPr>
        <p:grpSpPr bwMode="auto">
          <a:xfrm>
            <a:off x="7440934" y="4879875"/>
            <a:ext cx="684213" cy="379413"/>
            <a:chOff x="3524" y="2036"/>
            <a:chExt cx="431" cy="239"/>
          </a:xfrm>
        </p:grpSpPr>
        <p:sp>
          <p:nvSpPr>
            <p:cNvPr id="26" name="AutoShape 23"/>
            <p:cNvSpPr>
              <a:spLocks noChangeArrowheads="1"/>
            </p:cNvSpPr>
            <p:nvPr/>
          </p:nvSpPr>
          <p:spPr bwMode="auto">
            <a:xfrm>
              <a:off x="3524" y="2036"/>
              <a:ext cx="432" cy="24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7" name="Text Box 24"/>
            <p:cNvSpPr txBox="1">
              <a:spLocks noChangeArrowheads="1"/>
            </p:cNvSpPr>
            <p:nvPr/>
          </p:nvSpPr>
          <p:spPr bwMode="auto">
            <a:xfrm>
              <a:off x="3573" y="2036"/>
              <a:ext cx="3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grpSp>
      <p:sp>
        <p:nvSpPr>
          <p:cNvPr id="28" name="Text Box 25"/>
          <p:cNvSpPr txBox="1">
            <a:spLocks noChangeArrowheads="1"/>
          </p:cNvSpPr>
          <p:nvPr/>
        </p:nvSpPr>
        <p:spPr bwMode="auto">
          <a:xfrm>
            <a:off x="7366322" y="4422675"/>
            <a:ext cx="530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Yes</a:t>
            </a:r>
          </a:p>
        </p:txBody>
      </p:sp>
      <p:sp>
        <p:nvSpPr>
          <p:cNvPr id="29" name="Text Box 26"/>
          <p:cNvSpPr txBox="1">
            <a:spLocks noChangeArrowheads="1"/>
          </p:cNvSpPr>
          <p:nvPr/>
        </p:nvSpPr>
        <p:spPr bwMode="auto">
          <a:xfrm>
            <a:off x="9118922" y="4346475"/>
            <a:ext cx="439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No</a:t>
            </a:r>
          </a:p>
        </p:txBody>
      </p:sp>
      <p:sp>
        <p:nvSpPr>
          <p:cNvPr id="30" name="Text Box 27"/>
          <p:cNvSpPr txBox="1">
            <a:spLocks noChangeArrowheads="1"/>
          </p:cNvSpPr>
          <p:nvPr/>
        </p:nvSpPr>
        <p:spPr bwMode="auto">
          <a:xfrm>
            <a:off x="5993134" y="3584475"/>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Married</a:t>
            </a:r>
            <a:r>
              <a:rPr lang="en-GB" sz="1600">
                <a:solidFill>
                  <a:srgbClr val="C0C0C0"/>
                </a:solidFill>
                <a:latin typeface="Arial" charset="0"/>
              </a:rPr>
              <a:t> </a:t>
            </a:r>
          </a:p>
        </p:txBody>
      </p:sp>
      <p:sp>
        <p:nvSpPr>
          <p:cNvPr id="31" name="Text Box 28"/>
          <p:cNvSpPr txBox="1">
            <a:spLocks noChangeArrowheads="1"/>
          </p:cNvSpPr>
          <p:nvPr/>
        </p:nvSpPr>
        <p:spPr bwMode="auto">
          <a:xfrm>
            <a:off x="7593334" y="3355875"/>
            <a:ext cx="1398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Single, Divorced</a:t>
            </a:r>
          </a:p>
        </p:txBody>
      </p:sp>
      <p:sp>
        <p:nvSpPr>
          <p:cNvPr id="32" name="Text Box 29"/>
          <p:cNvSpPr txBox="1">
            <a:spLocks noChangeArrowheads="1"/>
          </p:cNvSpPr>
          <p:nvPr/>
        </p:nvSpPr>
        <p:spPr bwMode="auto">
          <a:xfrm>
            <a:off x="8202934" y="5210075"/>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&lt; 80K</a:t>
            </a:r>
          </a:p>
        </p:txBody>
      </p:sp>
      <p:sp>
        <p:nvSpPr>
          <p:cNvPr id="33" name="Text Box 30"/>
          <p:cNvSpPr txBox="1">
            <a:spLocks noChangeArrowheads="1"/>
          </p:cNvSpPr>
          <p:nvPr/>
        </p:nvSpPr>
        <p:spPr bwMode="auto">
          <a:xfrm>
            <a:off x="9919022" y="5210075"/>
            <a:ext cx="831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&gt;= 80K</a:t>
            </a:r>
          </a:p>
        </p:txBody>
      </p:sp>
      <p:sp>
        <p:nvSpPr>
          <p:cNvPr id="34" name="Text Box 31"/>
          <p:cNvSpPr txBox="1">
            <a:spLocks noChangeArrowheads="1"/>
          </p:cNvSpPr>
          <p:nvPr/>
        </p:nvSpPr>
        <p:spPr bwMode="auto">
          <a:xfrm>
            <a:off x="6189984" y="6676925"/>
            <a:ext cx="4419600" cy="863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nSpc>
                <a:spcPct val="100000"/>
              </a:lnSpc>
              <a:spcBef>
                <a:spcPts val="1125"/>
              </a:spcBef>
              <a:buClr>
                <a:srgbClr val="CC3300"/>
              </a:buClr>
              <a:buFont typeface="Arial" charset="0"/>
              <a:buNone/>
            </a:pPr>
            <a:r>
              <a:rPr lang="en-GB" sz="2500" dirty="0">
                <a:solidFill>
                  <a:schemeClr val="bg2"/>
                </a:solidFill>
                <a:latin typeface="Arial" charset="0"/>
              </a:rPr>
              <a:t>There </a:t>
            </a:r>
            <a:r>
              <a:rPr lang="en-GB" sz="2500" dirty="0" smtClean="0">
                <a:solidFill>
                  <a:schemeClr val="bg2"/>
                </a:solidFill>
                <a:latin typeface="Arial" charset="0"/>
              </a:rPr>
              <a:t>can </a:t>
            </a:r>
            <a:r>
              <a:rPr lang="en-GB" sz="2500" dirty="0">
                <a:solidFill>
                  <a:schemeClr val="bg2"/>
                </a:solidFill>
                <a:latin typeface="Arial" charset="0"/>
              </a:rPr>
              <a:t>be more than one tree that fits the same data!</a:t>
            </a:r>
          </a:p>
        </p:txBody>
      </p:sp>
    </p:spTree>
    <p:extLst>
      <p:ext uri="{BB962C8B-B14F-4D97-AF65-F5344CB8AC3E}">
        <p14:creationId xmlns:p14="http://schemas.microsoft.com/office/powerpoint/2010/main" val="236520031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j-lt"/>
              </a:rPr>
              <a:t>Decision Tree Classification Task</a:t>
            </a:r>
            <a:endParaRPr lang="en-US" dirty="0">
              <a:latin typeface="+mj-lt"/>
            </a:endParaRPr>
          </a:p>
        </p:txBody>
      </p:sp>
      <p:sp>
        <p:nvSpPr>
          <p:cNvPr id="4" name="Slide Number Placeholder 3"/>
          <p:cNvSpPr>
            <a:spLocks noGrp="1"/>
          </p:cNvSpPr>
          <p:nvPr>
            <p:ph type="sldNum" sz="quarter" idx="4"/>
          </p:nvPr>
        </p:nvSpPr>
        <p:spPr/>
        <p:txBody>
          <a:bodyPr/>
          <a:lstStyle/>
          <a:p>
            <a:fld id="{4F0FB6BC-84A6-4609-A72D-14054CEE50D6}" type="slidenum">
              <a:rPr lang="en-US" smtClean="0"/>
              <a:pPr/>
              <a:t>12</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206320915"/>
              </p:ext>
            </p:extLst>
          </p:nvPr>
        </p:nvGraphicFramePr>
        <p:xfrm>
          <a:off x="2163142" y="1852464"/>
          <a:ext cx="8587730" cy="6401086"/>
        </p:xfrm>
        <a:graphic>
          <a:graphicData uri="http://schemas.openxmlformats.org/presentationml/2006/ole">
            <mc:AlternateContent xmlns:mc="http://schemas.openxmlformats.org/markup-compatibility/2006">
              <mc:Choice xmlns:v="urn:schemas-microsoft-com:vml" Requires="v">
                <p:oleObj spid="_x0000_s6258" r:id="rId3" imgW="8424720" imgH="6279480" progId="">
                  <p:embed/>
                </p:oleObj>
              </mc:Choice>
              <mc:Fallback>
                <p:oleObj r:id="rId3" imgW="8424720" imgH="62794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142" y="1852464"/>
                        <a:ext cx="8587730" cy="6401086"/>
                      </a:xfrm>
                      <a:prstGeom prst="rect">
                        <a:avLst/>
                      </a:prstGeom>
                      <a:noFill/>
                      <a:effectLst/>
                      <a:extLst/>
                    </p:spPr>
                  </p:pic>
                </p:oleObj>
              </mc:Fallback>
            </mc:AlternateContent>
          </a:graphicData>
        </a:graphic>
      </p:graphicFrame>
      <p:sp>
        <p:nvSpPr>
          <p:cNvPr id="6" name="Line 3"/>
          <p:cNvSpPr>
            <a:spLocks noChangeShapeType="1"/>
          </p:cNvSpPr>
          <p:nvPr/>
        </p:nvSpPr>
        <p:spPr bwMode="auto">
          <a:xfrm flipV="1">
            <a:off x="7798544" y="6276057"/>
            <a:ext cx="1588" cy="688975"/>
          </a:xfrm>
          <a:prstGeom prst="line">
            <a:avLst/>
          </a:prstGeom>
          <a:noFill/>
          <a:ln w="6336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Text Box 4"/>
          <p:cNvSpPr txBox="1">
            <a:spLocks noChangeArrowheads="1"/>
          </p:cNvSpPr>
          <p:nvPr/>
        </p:nvSpPr>
        <p:spPr bwMode="auto">
          <a:xfrm>
            <a:off x="8739584" y="5259288"/>
            <a:ext cx="12192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nSpc>
                <a:spcPct val="100000"/>
              </a:lnSpc>
              <a:spcBef>
                <a:spcPts val="875"/>
              </a:spcBef>
              <a:buFont typeface="Arial" charset="0"/>
              <a:buNone/>
            </a:pPr>
            <a:r>
              <a:rPr lang="en-GB" sz="1400" b="1">
                <a:solidFill>
                  <a:srgbClr val="000000"/>
                </a:solidFill>
                <a:latin typeface="Arial" charset="0"/>
              </a:rPr>
              <a:t>Decision Tree</a:t>
            </a:r>
          </a:p>
        </p:txBody>
      </p:sp>
    </p:spTree>
    <p:extLst>
      <p:ext uri="{BB962C8B-B14F-4D97-AF65-F5344CB8AC3E}">
        <p14:creationId xmlns:p14="http://schemas.microsoft.com/office/powerpoint/2010/main" val="36572418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title"/>
          </p:nvPr>
        </p:nvSpPr>
        <p:spPr/>
        <p:txBody>
          <a:bodyPr/>
          <a:lstStyle/>
          <a:p>
            <a:r>
              <a:rPr lang="en-GB" dirty="0">
                <a:latin typeface="+mj-lt"/>
              </a:rPr>
              <a:t>Apply Model to Test Data</a:t>
            </a:r>
            <a:endParaRPr lang="en-US" dirty="0" smtClean="0">
              <a:latin typeface="+mj-lt"/>
            </a:endParaRPr>
          </a:p>
        </p:txBody>
      </p:sp>
      <p:sp>
        <p:nvSpPr>
          <p:cNvPr id="2" name="Slide Number Placeholder 1"/>
          <p:cNvSpPr>
            <a:spLocks noGrp="1"/>
          </p:cNvSpPr>
          <p:nvPr>
            <p:ph type="sldNum" sz="quarter" idx="4"/>
          </p:nvPr>
        </p:nvSpPr>
        <p:spPr/>
        <p:txBody>
          <a:bodyPr/>
          <a:lstStyle/>
          <a:p>
            <a:fld id="{4F0FB6BC-84A6-4609-A72D-14054CEE50D6}" type="slidenum">
              <a:rPr lang="en-US" smtClean="0"/>
              <a:pPr/>
              <a:t>13</a:t>
            </a:fld>
            <a:endParaRPr lang="en-US" dirty="0"/>
          </a:p>
        </p:txBody>
      </p:sp>
      <p:grpSp>
        <p:nvGrpSpPr>
          <p:cNvPr id="6" name="Group 2"/>
          <p:cNvGrpSpPr>
            <a:grpSpLocks/>
          </p:cNvGrpSpPr>
          <p:nvPr/>
        </p:nvGrpSpPr>
        <p:grpSpPr bwMode="auto">
          <a:xfrm>
            <a:off x="3140397" y="4245446"/>
            <a:ext cx="4265613" cy="3295650"/>
            <a:chOff x="432" y="1488"/>
            <a:chExt cx="2687" cy="2076"/>
          </a:xfrm>
        </p:grpSpPr>
        <p:sp>
          <p:nvSpPr>
            <p:cNvPr id="7" name="Line 3"/>
            <p:cNvSpPr>
              <a:spLocks noChangeShapeType="1"/>
            </p:cNvSpPr>
            <p:nvPr/>
          </p:nvSpPr>
          <p:spPr bwMode="auto">
            <a:xfrm>
              <a:off x="1826" y="2867"/>
              <a:ext cx="168" cy="407"/>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4"/>
            <p:cNvSpPr>
              <a:spLocks noChangeShapeType="1"/>
            </p:cNvSpPr>
            <p:nvPr/>
          </p:nvSpPr>
          <p:spPr bwMode="auto">
            <a:xfrm flipH="1">
              <a:off x="1044" y="2867"/>
              <a:ext cx="226" cy="407"/>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5"/>
            <p:cNvSpPr>
              <a:spLocks noChangeShapeType="1"/>
            </p:cNvSpPr>
            <p:nvPr/>
          </p:nvSpPr>
          <p:spPr bwMode="auto">
            <a:xfrm flipH="1">
              <a:off x="1491" y="2253"/>
              <a:ext cx="280" cy="40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6"/>
            <p:cNvSpPr>
              <a:spLocks noChangeShapeType="1"/>
            </p:cNvSpPr>
            <p:nvPr/>
          </p:nvSpPr>
          <p:spPr bwMode="auto">
            <a:xfrm>
              <a:off x="2328" y="2253"/>
              <a:ext cx="334" cy="40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7"/>
            <p:cNvSpPr>
              <a:spLocks noChangeShapeType="1"/>
            </p:cNvSpPr>
            <p:nvPr/>
          </p:nvSpPr>
          <p:spPr bwMode="auto">
            <a:xfrm>
              <a:off x="1603" y="1691"/>
              <a:ext cx="390" cy="35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8"/>
            <p:cNvSpPr>
              <a:spLocks noChangeShapeType="1"/>
            </p:cNvSpPr>
            <p:nvPr/>
          </p:nvSpPr>
          <p:spPr bwMode="auto">
            <a:xfrm flipH="1">
              <a:off x="654" y="1691"/>
              <a:ext cx="392" cy="35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9"/>
            <p:cNvSpPr txBox="1">
              <a:spLocks noChangeArrowheads="1"/>
            </p:cNvSpPr>
            <p:nvPr/>
          </p:nvSpPr>
          <p:spPr bwMode="auto">
            <a:xfrm>
              <a:off x="1012" y="1488"/>
              <a:ext cx="647" cy="212"/>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dirty="0">
                  <a:solidFill>
                    <a:srgbClr val="2D1993"/>
                  </a:solidFill>
                  <a:latin typeface="Arial" charset="0"/>
                </a:rPr>
                <a:t>Refund</a:t>
              </a:r>
            </a:p>
          </p:txBody>
        </p:sp>
        <p:sp>
          <p:nvSpPr>
            <p:cNvPr id="14" name="Text Box 10"/>
            <p:cNvSpPr txBox="1">
              <a:spLocks noChangeArrowheads="1"/>
            </p:cNvSpPr>
            <p:nvPr/>
          </p:nvSpPr>
          <p:spPr bwMode="auto">
            <a:xfrm>
              <a:off x="1714" y="2050"/>
              <a:ext cx="646" cy="212"/>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MarSt</a:t>
              </a:r>
            </a:p>
          </p:txBody>
        </p:sp>
        <p:sp>
          <p:nvSpPr>
            <p:cNvPr id="15" name="Text Box 11"/>
            <p:cNvSpPr txBox="1">
              <a:spLocks noChangeArrowheads="1"/>
            </p:cNvSpPr>
            <p:nvPr/>
          </p:nvSpPr>
          <p:spPr bwMode="auto">
            <a:xfrm>
              <a:off x="1213" y="2662"/>
              <a:ext cx="669" cy="212"/>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TaxInc</a:t>
              </a:r>
            </a:p>
          </p:txBody>
        </p:sp>
        <p:sp>
          <p:nvSpPr>
            <p:cNvPr id="16" name="AutoShape 12"/>
            <p:cNvSpPr>
              <a:spLocks noChangeArrowheads="1"/>
            </p:cNvSpPr>
            <p:nvPr/>
          </p:nvSpPr>
          <p:spPr bwMode="auto">
            <a:xfrm>
              <a:off x="1853" y="3272"/>
              <a:ext cx="433" cy="28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17" name="Text Box 13"/>
            <p:cNvSpPr txBox="1">
              <a:spLocks noChangeArrowheads="1"/>
            </p:cNvSpPr>
            <p:nvPr/>
          </p:nvSpPr>
          <p:spPr bwMode="auto">
            <a:xfrm>
              <a:off x="1801" y="3272"/>
              <a:ext cx="4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YES</a:t>
              </a:r>
            </a:p>
          </p:txBody>
        </p:sp>
        <p:sp>
          <p:nvSpPr>
            <p:cNvPr id="18" name="AutoShape 14"/>
            <p:cNvSpPr>
              <a:spLocks noChangeArrowheads="1"/>
            </p:cNvSpPr>
            <p:nvPr/>
          </p:nvSpPr>
          <p:spPr bwMode="auto">
            <a:xfrm>
              <a:off x="822" y="3285"/>
              <a:ext cx="452" cy="281"/>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19" name="Text Box 15"/>
            <p:cNvSpPr txBox="1">
              <a:spLocks noChangeArrowheads="1"/>
            </p:cNvSpPr>
            <p:nvPr/>
          </p:nvSpPr>
          <p:spPr bwMode="auto">
            <a:xfrm>
              <a:off x="905" y="3274"/>
              <a:ext cx="3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0" name="AutoShape 16"/>
            <p:cNvSpPr>
              <a:spLocks noChangeArrowheads="1"/>
            </p:cNvSpPr>
            <p:nvPr/>
          </p:nvSpPr>
          <p:spPr bwMode="auto">
            <a:xfrm>
              <a:off x="432" y="2061"/>
              <a:ext cx="473" cy="268"/>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1" name="Text Box 17"/>
            <p:cNvSpPr txBox="1">
              <a:spLocks noChangeArrowheads="1"/>
            </p:cNvSpPr>
            <p:nvPr/>
          </p:nvSpPr>
          <p:spPr bwMode="auto">
            <a:xfrm>
              <a:off x="514" y="2050"/>
              <a:ext cx="3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2" name="AutoShape 18"/>
            <p:cNvSpPr>
              <a:spLocks noChangeArrowheads="1"/>
            </p:cNvSpPr>
            <p:nvPr/>
          </p:nvSpPr>
          <p:spPr bwMode="auto">
            <a:xfrm>
              <a:off x="2432" y="2683"/>
              <a:ext cx="473" cy="294"/>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3" name="Text Box 19"/>
            <p:cNvSpPr txBox="1">
              <a:spLocks noChangeArrowheads="1"/>
            </p:cNvSpPr>
            <p:nvPr/>
          </p:nvSpPr>
          <p:spPr bwMode="auto">
            <a:xfrm>
              <a:off x="2501" y="2683"/>
              <a:ext cx="3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4" name="Text Box 20"/>
            <p:cNvSpPr txBox="1">
              <a:spLocks noChangeArrowheads="1"/>
            </p:cNvSpPr>
            <p:nvPr/>
          </p:nvSpPr>
          <p:spPr bwMode="auto">
            <a:xfrm>
              <a:off x="543" y="1691"/>
              <a:ext cx="3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Yes</a:t>
              </a:r>
            </a:p>
          </p:txBody>
        </p:sp>
        <p:sp>
          <p:nvSpPr>
            <p:cNvPr id="25" name="Text Box 21"/>
            <p:cNvSpPr txBox="1">
              <a:spLocks noChangeArrowheads="1"/>
            </p:cNvSpPr>
            <p:nvPr/>
          </p:nvSpPr>
          <p:spPr bwMode="auto">
            <a:xfrm>
              <a:off x="1826" y="1691"/>
              <a:ext cx="2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No</a:t>
              </a:r>
            </a:p>
          </p:txBody>
        </p:sp>
        <p:sp>
          <p:nvSpPr>
            <p:cNvPr id="26" name="Text Box 22"/>
            <p:cNvSpPr txBox="1">
              <a:spLocks noChangeArrowheads="1"/>
            </p:cNvSpPr>
            <p:nvPr/>
          </p:nvSpPr>
          <p:spPr bwMode="auto">
            <a:xfrm>
              <a:off x="2534" y="2283"/>
              <a:ext cx="5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Married</a:t>
              </a:r>
              <a:r>
                <a:rPr lang="en-GB" sz="1600">
                  <a:solidFill>
                    <a:srgbClr val="C0C0C0"/>
                  </a:solidFill>
                  <a:latin typeface="Arial" charset="0"/>
                </a:rPr>
                <a:t> </a:t>
              </a:r>
            </a:p>
          </p:txBody>
        </p:sp>
        <p:sp>
          <p:nvSpPr>
            <p:cNvPr id="27" name="Text Box 23"/>
            <p:cNvSpPr txBox="1">
              <a:spLocks noChangeArrowheads="1"/>
            </p:cNvSpPr>
            <p:nvPr/>
          </p:nvSpPr>
          <p:spPr bwMode="auto">
            <a:xfrm>
              <a:off x="1047" y="2305"/>
              <a:ext cx="10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Single, Divorced</a:t>
              </a:r>
            </a:p>
          </p:txBody>
        </p:sp>
        <p:sp>
          <p:nvSpPr>
            <p:cNvPr id="28" name="Text Box 24"/>
            <p:cNvSpPr txBox="1">
              <a:spLocks noChangeArrowheads="1"/>
            </p:cNvSpPr>
            <p:nvPr/>
          </p:nvSpPr>
          <p:spPr bwMode="auto">
            <a:xfrm>
              <a:off x="730" y="2917"/>
              <a:ext cx="4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&lt; 80K</a:t>
              </a:r>
            </a:p>
          </p:txBody>
        </p:sp>
        <p:sp>
          <p:nvSpPr>
            <p:cNvPr id="29" name="Text Box 25"/>
            <p:cNvSpPr txBox="1">
              <a:spLocks noChangeArrowheads="1"/>
            </p:cNvSpPr>
            <p:nvPr/>
          </p:nvSpPr>
          <p:spPr bwMode="auto">
            <a:xfrm>
              <a:off x="1919" y="2917"/>
              <a:ext cx="5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&gt;= 80K</a:t>
              </a:r>
            </a:p>
          </p:txBody>
        </p:sp>
      </p:grpSp>
      <p:graphicFrame>
        <p:nvGraphicFramePr>
          <p:cNvPr id="30" name="Object 26"/>
          <p:cNvGraphicFramePr>
            <a:graphicFrameLocks noChangeAspect="1"/>
          </p:cNvGraphicFramePr>
          <p:nvPr>
            <p:extLst>
              <p:ext uri="{D42A27DB-BD31-4B8C-83A1-F6EECF244321}">
                <p14:modId xmlns:p14="http://schemas.microsoft.com/office/powerpoint/2010/main" val="3635606065"/>
              </p:ext>
            </p:extLst>
          </p:nvPr>
        </p:nvGraphicFramePr>
        <p:xfrm>
          <a:off x="7407597" y="3483446"/>
          <a:ext cx="3343275" cy="1133475"/>
        </p:xfrm>
        <a:graphic>
          <a:graphicData uri="http://schemas.openxmlformats.org/presentationml/2006/ole">
            <mc:AlternateContent xmlns:mc="http://schemas.openxmlformats.org/markup-compatibility/2006">
              <mc:Choice xmlns:v="urn:schemas-microsoft-com:vml" Requires="v">
                <p:oleObj spid="_x0000_s7282" r:id="rId4" imgW="4651200" imgH="1576440" progId="">
                  <p:embed/>
                </p:oleObj>
              </mc:Choice>
              <mc:Fallback>
                <p:oleObj r:id="rId4" imgW="4651200" imgH="1576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7597" y="3483446"/>
                        <a:ext cx="3343275" cy="11334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1" name="Text Box 27"/>
          <p:cNvSpPr txBox="1">
            <a:spLocks noChangeArrowheads="1"/>
          </p:cNvSpPr>
          <p:nvPr/>
        </p:nvSpPr>
        <p:spPr bwMode="auto">
          <a:xfrm>
            <a:off x="7255197" y="3026246"/>
            <a:ext cx="1600200" cy="36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80000"/>
              </a:lnSpc>
              <a:spcBef>
                <a:spcPts val="500"/>
              </a:spcBef>
              <a:buClr>
                <a:srgbClr val="00C0C0"/>
              </a:buClr>
              <a:buSzPct val="75000"/>
              <a:buFont typeface="Monotype Sorts" charset="0"/>
              <a:buNone/>
            </a:pPr>
            <a:r>
              <a:rPr lang="en-GB" sz="2200" b="1" dirty="0">
                <a:solidFill>
                  <a:srgbClr val="003399"/>
                </a:solidFill>
                <a:latin typeface="Arial" charset="0"/>
              </a:rPr>
              <a:t>Test Data</a:t>
            </a:r>
          </a:p>
        </p:txBody>
      </p:sp>
      <p:sp>
        <p:nvSpPr>
          <p:cNvPr id="32" name="Text Box 28"/>
          <p:cNvSpPr txBox="1">
            <a:spLocks noChangeArrowheads="1"/>
          </p:cNvSpPr>
          <p:nvPr/>
        </p:nvSpPr>
        <p:spPr bwMode="auto">
          <a:xfrm>
            <a:off x="2785368" y="3143291"/>
            <a:ext cx="3429000" cy="36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nSpc>
                <a:spcPct val="80000"/>
              </a:lnSpc>
              <a:spcBef>
                <a:spcPts val="500"/>
              </a:spcBef>
              <a:buClr>
                <a:srgbClr val="00C0C0"/>
              </a:buClr>
              <a:buSzPct val="75000"/>
              <a:buFont typeface="Monotype Sorts" charset="0"/>
              <a:buNone/>
            </a:pPr>
            <a:r>
              <a:rPr lang="en-GB" sz="2200" dirty="0">
                <a:solidFill>
                  <a:srgbClr val="000000"/>
                </a:solidFill>
                <a:latin typeface="Arial" charset="0"/>
              </a:rPr>
              <a:t>Start from the root of </a:t>
            </a:r>
            <a:r>
              <a:rPr lang="en-GB" sz="2200" dirty="0" smtClean="0">
                <a:solidFill>
                  <a:srgbClr val="000000"/>
                </a:solidFill>
                <a:latin typeface="Arial" charset="0"/>
              </a:rPr>
              <a:t>tree</a:t>
            </a:r>
            <a:endParaRPr lang="en-GB" sz="2200" dirty="0">
              <a:solidFill>
                <a:srgbClr val="000000"/>
              </a:solidFill>
              <a:latin typeface="Arial" charset="0"/>
            </a:endParaRPr>
          </a:p>
        </p:txBody>
      </p:sp>
      <p:sp>
        <p:nvSpPr>
          <p:cNvPr id="33" name="Line 29"/>
          <p:cNvSpPr>
            <a:spLocks noChangeShapeType="1"/>
          </p:cNvSpPr>
          <p:nvPr/>
        </p:nvSpPr>
        <p:spPr bwMode="auto">
          <a:xfrm>
            <a:off x="4588197" y="3712046"/>
            <a:ext cx="1588" cy="457200"/>
          </a:xfrm>
          <a:prstGeom prst="line">
            <a:avLst/>
          </a:prstGeom>
          <a:noFill/>
          <a:ln w="25400">
            <a:solidFill>
              <a:schemeClr val="accent1"/>
            </a:solidFill>
            <a:prstDash val="dash"/>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2386217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a:latin typeface="+mj-lt"/>
              </a:rPr>
              <a:t>Apply Model to Test Data</a:t>
            </a:r>
            <a:endParaRPr lang="en-US" dirty="0" smtClean="0">
              <a:latin typeface="+mj-lt"/>
            </a:endParaRPr>
          </a:p>
        </p:txBody>
      </p:sp>
      <p:sp>
        <p:nvSpPr>
          <p:cNvPr id="2" name="Slide Number Placeholder 1"/>
          <p:cNvSpPr>
            <a:spLocks noGrp="1"/>
          </p:cNvSpPr>
          <p:nvPr>
            <p:ph type="sldNum" sz="quarter" idx="4"/>
          </p:nvPr>
        </p:nvSpPr>
        <p:spPr/>
        <p:txBody>
          <a:bodyPr/>
          <a:lstStyle/>
          <a:p>
            <a:fld id="{4F0FB6BC-84A6-4609-A72D-14054CEE50D6}" type="slidenum">
              <a:rPr lang="en-US" smtClean="0"/>
              <a:pPr/>
              <a:t>14</a:t>
            </a:fld>
            <a:endParaRPr lang="en-US" dirty="0"/>
          </a:p>
        </p:txBody>
      </p:sp>
      <p:grpSp>
        <p:nvGrpSpPr>
          <p:cNvPr id="6" name="Group 2"/>
          <p:cNvGrpSpPr>
            <a:grpSpLocks/>
          </p:cNvGrpSpPr>
          <p:nvPr/>
        </p:nvGrpSpPr>
        <p:grpSpPr bwMode="auto">
          <a:xfrm>
            <a:off x="2852365" y="3669382"/>
            <a:ext cx="4265613" cy="3295650"/>
            <a:chOff x="432" y="1488"/>
            <a:chExt cx="2687" cy="2076"/>
          </a:xfrm>
        </p:grpSpPr>
        <p:sp>
          <p:nvSpPr>
            <p:cNvPr id="7" name="Line 3"/>
            <p:cNvSpPr>
              <a:spLocks noChangeShapeType="1"/>
            </p:cNvSpPr>
            <p:nvPr/>
          </p:nvSpPr>
          <p:spPr bwMode="auto">
            <a:xfrm>
              <a:off x="1826" y="2867"/>
              <a:ext cx="168" cy="407"/>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4"/>
            <p:cNvSpPr>
              <a:spLocks noChangeShapeType="1"/>
            </p:cNvSpPr>
            <p:nvPr/>
          </p:nvSpPr>
          <p:spPr bwMode="auto">
            <a:xfrm flipH="1">
              <a:off x="1044" y="2867"/>
              <a:ext cx="226" cy="407"/>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5"/>
            <p:cNvSpPr>
              <a:spLocks noChangeShapeType="1"/>
            </p:cNvSpPr>
            <p:nvPr/>
          </p:nvSpPr>
          <p:spPr bwMode="auto">
            <a:xfrm flipH="1">
              <a:off x="1491" y="2253"/>
              <a:ext cx="280" cy="40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6"/>
            <p:cNvSpPr>
              <a:spLocks noChangeShapeType="1"/>
            </p:cNvSpPr>
            <p:nvPr/>
          </p:nvSpPr>
          <p:spPr bwMode="auto">
            <a:xfrm>
              <a:off x="2328" y="2253"/>
              <a:ext cx="334" cy="40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7"/>
            <p:cNvSpPr>
              <a:spLocks noChangeShapeType="1"/>
            </p:cNvSpPr>
            <p:nvPr/>
          </p:nvSpPr>
          <p:spPr bwMode="auto">
            <a:xfrm>
              <a:off x="1603" y="1691"/>
              <a:ext cx="390" cy="35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8"/>
            <p:cNvSpPr>
              <a:spLocks noChangeShapeType="1"/>
            </p:cNvSpPr>
            <p:nvPr/>
          </p:nvSpPr>
          <p:spPr bwMode="auto">
            <a:xfrm flipH="1">
              <a:off x="654" y="1691"/>
              <a:ext cx="392" cy="35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9"/>
            <p:cNvSpPr txBox="1">
              <a:spLocks noChangeArrowheads="1"/>
            </p:cNvSpPr>
            <p:nvPr/>
          </p:nvSpPr>
          <p:spPr bwMode="auto">
            <a:xfrm>
              <a:off x="1012" y="1488"/>
              <a:ext cx="647" cy="212"/>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Refund</a:t>
              </a:r>
            </a:p>
          </p:txBody>
        </p:sp>
        <p:sp>
          <p:nvSpPr>
            <p:cNvPr id="14" name="Text Box 10"/>
            <p:cNvSpPr txBox="1">
              <a:spLocks noChangeArrowheads="1"/>
            </p:cNvSpPr>
            <p:nvPr/>
          </p:nvSpPr>
          <p:spPr bwMode="auto">
            <a:xfrm>
              <a:off x="1714" y="2050"/>
              <a:ext cx="646" cy="212"/>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MarSt</a:t>
              </a:r>
            </a:p>
          </p:txBody>
        </p:sp>
        <p:sp>
          <p:nvSpPr>
            <p:cNvPr id="15" name="Text Box 11"/>
            <p:cNvSpPr txBox="1">
              <a:spLocks noChangeArrowheads="1"/>
            </p:cNvSpPr>
            <p:nvPr/>
          </p:nvSpPr>
          <p:spPr bwMode="auto">
            <a:xfrm>
              <a:off x="1213" y="2662"/>
              <a:ext cx="669" cy="212"/>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TaxInc</a:t>
              </a:r>
            </a:p>
          </p:txBody>
        </p:sp>
        <p:sp>
          <p:nvSpPr>
            <p:cNvPr id="16" name="AutoShape 12"/>
            <p:cNvSpPr>
              <a:spLocks noChangeArrowheads="1"/>
            </p:cNvSpPr>
            <p:nvPr/>
          </p:nvSpPr>
          <p:spPr bwMode="auto">
            <a:xfrm>
              <a:off x="1853" y="3272"/>
              <a:ext cx="433" cy="28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17" name="Text Box 13"/>
            <p:cNvSpPr txBox="1">
              <a:spLocks noChangeArrowheads="1"/>
            </p:cNvSpPr>
            <p:nvPr/>
          </p:nvSpPr>
          <p:spPr bwMode="auto">
            <a:xfrm>
              <a:off x="1801" y="3272"/>
              <a:ext cx="4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YES</a:t>
              </a:r>
            </a:p>
          </p:txBody>
        </p:sp>
        <p:sp>
          <p:nvSpPr>
            <p:cNvPr id="18" name="AutoShape 14"/>
            <p:cNvSpPr>
              <a:spLocks noChangeArrowheads="1"/>
            </p:cNvSpPr>
            <p:nvPr/>
          </p:nvSpPr>
          <p:spPr bwMode="auto">
            <a:xfrm>
              <a:off x="822" y="3285"/>
              <a:ext cx="452" cy="281"/>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19" name="Text Box 15"/>
            <p:cNvSpPr txBox="1">
              <a:spLocks noChangeArrowheads="1"/>
            </p:cNvSpPr>
            <p:nvPr/>
          </p:nvSpPr>
          <p:spPr bwMode="auto">
            <a:xfrm>
              <a:off x="905" y="3274"/>
              <a:ext cx="3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0" name="AutoShape 16"/>
            <p:cNvSpPr>
              <a:spLocks noChangeArrowheads="1"/>
            </p:cNvSpPr>
            <p:nvPr/>
          </p:nvSpPr>
          <p:spPr bwMode="auto">
            <a:xfrm>
              <a:off x="432" y="2061"/>
              <a:ext cx="473" cy="268"/>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1" name="Text Box 17"/>
            <p:cNvSpPr txBox="1">
              <a:spLocks noChangeArrowheads="1"/>
            </p:cNvSpPr>
            <p:nvPr/>
          </p:nvSpPr>
          <p:spPr bwMode="auto">
            <a:xfrm>
              <a:off x="514" y="2050"/>
              <a:ext cx="3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2" name="AutoShape 18"/>
            <p:cNvSpPr>
              <a:spLocks noChangeArrowheads="1"/>
            </p:cNvSpPr>
            <p:nvPr/>
          </p:nvSpPr>
          <p:spPr bwMode="auto">
            <a:xfrm>
              <a:off x="2432" y="2683"/>
              <a:ext cx="473" cy="294"/>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3" name="Text Box 19"/>
            <p:cNvSpPr txBox="1">
              <a:spLocks noChangeArrowheads="1"/>
            </p:cNvSpPr>
            <p:nvPr/>
          </p:nvSpPr>
          <p:spPr bwMode="auto">
            <a:xfrm>
              <a:off x="2501" y="2683"/>
              <a:ext cx="3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4" name="Text Box 20"/>
            <p:cNvSpPr txBox="1">
              <a:spLocks noChangeArrowheads="1"/>
            </p:cNvSpPr>
            <p:nvPr/>
          </p:nvSpPr>
          <p:spPr bwMode="auto">
            <a:xfrm>
              <a:off x="543" y="1691"/>
              <a:ext cx="3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Yes</a:t>
              </a:r>
            </a:p>
          </p:txBody>
        </p:sp>
        <p:sp>
          <p:nvSpPr>
            <p:cNvPr id="25" name="Text Box 21"/>
            <p:cNvSpPr txBox="1">
              <a:spLocks noChangeArrowheads="1"/>
            </p:cNvSpPr>
            <p:nvPr/>
          </p:nvSpPr>
          <p:spPr bwMode="auto">
            <a:xfrm>
              <a:off x="1826" y="1691"/>
              <a:ext cx="2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No</a:t>
              </a:r>
            </a:p>
          </p:txBody>
        </p:sp>
        <p:sp>
          <p:nvSpPr>
            <p:cNvPr id="26" name="Text Box 22"/>
            <p:cNvSpPr txBox="1">
              <a:spLocks noChangeArrowheads="1"/>
            </p:cNvSpPr>
            <p:nvPr/>
          </p:nvSpPr>
          <p:spPr bwMode="auto">
            <a:xfrm>
              <a:off x="2534" y="2283"/>
              <a:ext cx="5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Married</a:t>
              </a:r>
              <a:r>
                <a:rPr lang="en-GB" sz="1600">
                  <a:solidFill>
                    <a:srgbClr val="C0C0C0"/>
                  </a:solidFill>
                  <a:latin typeface="Arial" charset="0"/>
                </a:rPr>
                <a:t> </a:t>
              </a:r>
            </a:p>
          </p:txBody>
        </p:sp>
        <p:sp>
          <p:nvSpPr>
            <p:cNvPr id="27" name="Text Box 23"/>
            <p:cNvSpPr txBox="1">
              <a:spLocks noChangeArrowheads="1"/>
            </p:cNvSpPr>
            <p:nvPr/>
          </p:nvSpPr>
          <p:spPr bwMode="auto">
            <a:xfrm>
              <a:off x="1047" y="2305"/>
              <a:ext cx="10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Single, Divorced</a:t>
              </a:r>
            </a:p>
          </p:txBody>
        </p:sp>
        <p:sp>
          <p:nvSpPr>
            <p:cNvPr id="28" name="Text Box 24"/>
            <p:cNvSpPr txBox="1">
              <a:spLocks noChangeArrowheads="1"/>
            </p:cNvSpPr>
            <p:nvPr/>
          </p:nvSpPr>
          <p:spPr bwMode="auto">
            <a:xfrm>
              <a:off x="730" y="2917"/>
              <a:ext cx="4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&lt; 80K</a:t>
              </a:r>
            </a:p>
          </p:txBody>
        </p:sp>
        <p:sp>
          <p:nvSpPr>
            <p:cNvPr id="29" name="Text Box 25"/>
            <p:cNvSpPr txBox="1">
              <a:spLocks noChangeArrowheads="1"/>
            </p:cNvSpPr>
            <p:nvPr/>
          </p:nvSpPr>
          <p:spPr bwMode="auto">
            <a:xfrm>
              <a:off x="1919" y="2917"/>
              <a:ext cx="5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&gt;= 80K</a:t>
              </a:r>
            </a:p>
          </p:txBody>
        </p:sp>
      </p:grpSp>
      <p:graphicFrame>
        <p:nvGraphicFramePr>
          <p:cNvPr id="30" name="Object 26"/>
          <p:cNvGraphicFramePr>
            <a:graphicFrameLocks noChangeAspect="1"/>
          </p:cNvGraphicFramePr>
          <p:nvPr>
            <p:extLst>
              <p:ext uri="{D42A27DB-BD31-4B8C-83A1-F6EECF244321}">
                <p14:modId xmlns:p14="http://schemas.microsoft.com/office/powerpoint/2010/main" val="3890488760"/>
              </p:ext>
            </p:extLst>
          </p:nvPr>
        </p:nvGraphicFramePr>
        <p:xfrm>
          <a:off x="7119565" y="2907382"/>
          <a:ext cx="3343275" cy="1133475"/>
        </p:xfrm>
        <a:graphic>
          <a:graphicData uri="http://schemas.openxmlformats.org/presentationml/2006/ole">
            <mc:AlternateContent xmlns:mc="http://schemas.openxmlformats.org/markup-compatibility/2006">
              <mc:Choice xmlns:v="urn:schemas-microsoft-com:vml" Requires="v">
                <p:oleObj spid="_x0000_s8306" r:id="rId4" imgW="4651200" imgH="1576440" progId="">
                  <p:embed/>
                </p:oleObj>
              </mc:Choice>
              <mc:Fallback>
                <p:oleObj r:id="rId4" imgW="4651200" imgH="1576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9565" y="2907382"/>
                        <a:ext cx="3343275" cy="11334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1" name="Text Box 27"/>
          <p:cNvSpPr txBox="1">
            <a:spLocks noChangeArrowheads="1"/>
          </p:cNvSpPr>
          <p:nvPr/>
        </p:nvSpPr>
        <p:spPr bwMode="auto">
          <a:xfrm>
            <a:off x="6967165" y="2450182"/>
            <a:ext cx="1600200" cy="36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80000"/>
              </a:lnSpc>
              <a:spcBef>
                <a:spcPts val="500"/>
              </a:spcBef>
              <a:buClr>
                <a:srgbClr val="00C0C0"/>
              </a:buClr>
              <a:buSzPct val="75000"/>
              <a:buFont typeface="Monotype Sorts" charset="0"/>
              <a:buNone/>
            </a:pPr>
            <a:r>
              <a:rPr lang="en-GB" sz="2200" b="1" dirty="0">
                <a:solidFill>
                  <a:srgbClr val="003399"/>
                </a:solidFill>
                <a:latin typeface="Arial" charset="0"/>
              </a:rPr>
              <a:t>Test Data</a:t>
            </a:r>
          </a:p>
        </p:txBody>
      </p:sp>
      <p:sp>
        <p:nvSpPr>
          <p:cNvPr id="32" name="Line 28"/>
          <p:cNvSpPr>
            <a:spLocks noChangeShapeType="1"/>
          </p:cNvSpPr>
          <p:nvPr/>
        </p:nvSpPr>
        <p:spPr bwMode="auto">
          <a:xfrm flipH="1">
            <a:off x="4831978" y="3135982"/>
            <a:ext cx="2365375" cy="685800"/>
          </a:xfrm>
          <a:prstGeom prst="line">
            <a:avLst/>
          </a:prstGeom>
          <a:noFill/>
          <a:ln w="25400">
            <a:solidFill>
              <a:schemeClr val="accent1"/>
            </a:solidFill>
            <a:prstDash val="dash"/>
            <a:miter lim="800000"/>
            <a:headEnd type="triangle" w="med" len="me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2471667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0FB6BC-84A6-4609-A72D-14054CEE50D6}" type="slidenum">
              <a:rPr lang="en-US" smtClean="0"/>
              <a:pPr/>
              <a:t>15</a:t>
            </a:fld>
            <a:endParaRPr lang="en-US" dirty="0"/>
          </a:p>
        </p:txBody>
      </p:sp>
      <p:sp>
        <p:nvSpPr>
          <p:cNvPr id="4" name="Title 3"/>
          <p:cNvSpPr>
            <a:spLocks noGrp="1"/>
          </p:cNvSpPr>
          <p:nvPr>
            <p:ph type="title"/>
          </p:nvPr>
        </p:nvSpPr>
        <p:spPr/>
        <p:txBody>
          <a:bodyPr/>
          <a:lstStyle/>
          <a:p>
            <a:r>
              <a:rPr lang="en-GB" dirty="0">
                <a:latin typeface="+mj-lt"/>
              </a:rPr>
              <a:t>Apply Model to Test Data</a:t>
            </a:r>
            <a:endParaRPr lang="en-US" dirty="0">
              <a:latin typeface="+mj-lt"/>
            </a:endParaRPr>
          </a:p>
        </p:txBody>
      </p:sp>
      <p:sp>
        <p:nvSpPr>
          <p:cNvPr id="8" name="Line 2"/>
          <p:cNvSpPr>
            <a:spLocks noChangeShapeType="1"/>
          </p:cNvSpPr>
          <p:nvPr/>
        </p:nvSpPr>
        <p:spPr bwMode="auto">
          <a:xfrm>
            <a:off x="4705300" y="6431434"/>
            <a:ext cx="266700" cy="646112"/>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3"/>
          <p:cNvSpPr>
            <a:spLocks noChangeShapeType="1"/>
          </p:cNvSpPr>
          <p:nvPr/>
        </p:nvSpPr>
        <p:spPr bwMode="auto">
          <a:xfrm flipH="1">
            <a:off x="3463875" y="6431434"/>
            <a:ext cx="358775" cy="646112"/>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4"/>
          <p:cNvSpPr>
            <a:spLocks noChangeShapeType="1"/>
          </p:cNvSpPr>
          <p:nvPr/>
        </p:nvSpPr>
        <p:spPr bwMode="auto">
          <a:xfrm flipH="1">
            <a:off x="4171900" y="5456709"/>
            <a:ext cx="446088" cy="649287"/>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5"/>
          <p:cNvSpPr>
            <a:spLocks noChangeShapeType="1"/>
          </p:cNvSpPr>
          <p:nvPr/>
        </p:nvSpPr>
        <p:spPr bwMode="auto">
          <a:xfrm>
            <a:off x="5502225" y="5456709"/>
            <a:ext cx="531813" cy="649287"/>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6"/>
          <p:cNvSpPr>
            <a:spLocks noChangeShapeType="1"/>
          </p:cNvSpPr>
          <p:nvPr/>
        </p:nvSpPr>
        <p:spPr bwMode="auto">
          <a:xfrm>
            <a:off x="4351288" y="4566121"/>
            <a:ext cx="620712" cy="568325"/>
          </a:xfrm>
          <a:prstGeom prst="line">
            <a:avLst/>
          </a:prstGeom>
          <a:noFill/>
          <a:ln w="3810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7"/>
          <p:cNvSpPr>
            <a:spLocks noChangeShapeType="1"/>
          </p:cNvSpPr>
          <p:nvPr/>
        </p:nvSpPr>
        <p:spPr bwMode="auto">
          <a:xfrm flipH="1">
            <a:off x="2844750" y="4566121"/>
            <a:ext cx="622300" cy="568325"/>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Text Box 8"/>
          <p:cNvSpPr txBox="1">
            <a:spLocks noChangeArrowheads="1"/>
          </p:cNvSpPr>
          <p:nvPr/>
        </p:nvSpPr>
        <p:spPr bwMode="auto">
          <a:xfrm>
            <a:off x="3413075" y="4242271"/>
            <a:ext cx="1027113"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Refund</a:t>
            </a:r>
          </a:p>
        </p:txBody>
      </p:sp>
      <p:sp>
        <p:nvSpPr>
          <p:cNvPr id="15" name="Text Box 9"/>
          <p:cNvSpPr txBox="1">
            <a:spLocks noChangeArrowheads="1"/>
          </p:cNvSpPr>
          <p:nvPr/>
        </p:nvSpPr>
        <p:spPr bwMode="auto">
          <a:xfrm>
            <a:off x="4527500" y="5134446"/>
            <a:ext cx="1025525"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MarSt</a:t>
            </a:r>
          </a:p>
        </p:txBody>
      </p:sp>
      <p:sp>
        <p:nvSpPr>
          <p:cNvPr id="16" name="Text Box 10"/>
          <p:cNvSpPr txBox="1">
            <a:spLocks noChangeArrowheads="1"/>
          </p:cNvSpPr>
          <p:nvPr/>
        </p:nvSpPr>
        <p:spPr bwMode="auto">
          <a:xfrm>
            <a:off x="3732163" y="6105996"/>
            <a:ext cx="1062037"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TaxInc</a:t>
            </a:r>
          </a:p>
        </p:txBody>
      </p:sp>
      <p:sp>
        <p:nvSpPr>
          <p:cNvPr id="17" name="AutoShape 11"/>
          <p:cNvSpPr>
            <a:spLocks noChangeArrowheads="1"/>
          </p:cNvSpPr>
          <p:nvPr/>
        </p:nvSpPr>
        <p:spPr bwMode="auto">
          <a:xfrm>
            <a:off x="4748163" y="7074371"/>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18" name="Text Box 12"/>
          <p:cNvSpPr txBox="1">
            <a:spLocks noChangeArrowheads="1"/>
          </p:cNvSpPr>
          <p:nvPr/>
        </p:nvSpPr>
        <p:spPr bwMode="auto">
          <a:xfrm>
            <a:off x="4665613" y="7074371"/>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YES</a:t>
            </a:r>
          </a:p>
        </p:txBody>
      </p:sp>
      <p:sp>
        <p:nvSpPr>
          <p:cNvPr id="19" name="AutoShape 13"/>
          <p:cNvSpPr>
            <a:spLocks noChangeArrowheads="1"/>
          </p:cNvSpPr>
          <p:nvPr/>
        </p:nvSpPr>
        <p:spPr bwMode="auto">
          <a:xfrm>
            <a:off x="3111450" y="7095009"/>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0" name="Text Box 14"/>
          <p:cNvSpPr txBox="1">
            <a:spLocks noChangeArrowheads="1"/>
          </p:cNvSpPr>
          <p:nvPr/>
        </p:nvSpPr>
        <p:spPr bwMode="auto">
          <a:xfrm>
            <a:off x="3243213" y="7077546"/>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1" name="AutoShape 15"/>
          <p:cNvSpPr>
            <a:spLocks noChangeArrowheads="1"/>
          </p:cNvSpPr>
          <p:nvPr/>
        </p:nvSpPr>
        <p:spPr bwMode="auto">
          <a:xfrm>
            <a:off x="2492325" y="5151909"/>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2" name="Text Box 16"/>
          <p:cNvSpPr txBox="1">
            <a:spLocks noChangeArrowheads="1"/>
          </p:cNvSpPr>
          <p:nvPr/>
        </p:nvSpPr>
        <p:spPr bwMode="auto">
          <a:xfrm>
            <a:off x="2622500" y="5134446"/>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3" name="AutoShape 17"/>
          <p:cNvSpPr>
            <a:spLocks noChangeArrowheads="1"/>
          </p:cNvSpPr>
          <p:nvPr/>
        </p:nvSpPr>
        <p:spPr bwMode="auto">
          <a:xfrm>
            <a:off x="5667325" y="6139334"/>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4" name="Text Box 18"/>
          <p:cNvSpPr txBox="1">
            <a:spLocks noChangeArrowheads="1"/>
          </p:cNvSpPr>
          <p:nvPr/>
        </p:nvSpPr>
        <p:spPr bwMode="auto">
          <a:xfrm>
            <a:off x="5778450" y="6139334"/>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5" name="Text Box 19"/>
          <p:cNvSpPr txBox="1">
            <a:spLocks noChangeArrowheads="1"/>
          </p:cNvSpPr>
          <p:nvPr/>
        </p:nvSpPr>
        <p:spPr bwMode="auto">
          <a:xfrm>
            <a:off x="2668538" y="4566121"/>
            <a:ext cx="530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Yes</a:t>
            </a:r>
          </a:p>
        </p:txBody>
      </p:sp>
      <p:sp>
        <p:nvSpPr>
          <p:cNvPr id="26" name="Text Box 20"/>
          <p:cNvSpPr txBox="1">
            <a:spLocks noChangeArrowheads="1"/>
          </p:cNvSpPr>
          <p:nvPr/>
        </p:nvSpPr>
        <p:spPr bwMode="auto">
          <a:xfrm>
            <a:off x="4701991" y="4566121"/>
            <a:ext cx="443047"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dirty="0">
                <a:solidFill>
                  <a:schemeClr val="accent1"/>
                </a:solidFill>
                <a:latin typeface="Arial" charset="0"/>
              </a:rPr>
              <a:t>No</a:t>
            </a:r>
          </a:p>
        </p:txBody>
      </p:sp>
      <p:sp>
        <p:nvSpPr>
          <p:cNvPr id="27" name="Text Box 21"/>
          <p:cNvSpPr txBox="1">
            <a:spLocks noChangeArrowheads="1"/>
          </p:cNvSpPr>
          <p:nvPr/>
        </p:nvSpPr>
        <p:spPr bwMode="auto">
          <a:xfrm>
            <a:off x="5829250" y="5504334"/>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Married</a:t>
            </a:r>
            <a:r>
              <a:rPr lang="en-GB" sz="1600">
                <a:solidFill>
                  <a:srgbClr val="C0C0C0"/>
                </a:solidFill>
                <a:latin typeface="Arial" charset="0"/>
              </a:rPr>
              <a:t> </a:t>
            </a:r>
          </a:p>
        </p:txBody>
      </p:sp>
      <p:sp>
        <p:nvSpPr>
          <p:cNvPr id="28" name="Text Box 22"/>
          <p:cNvSpPr txBox="1">
            <a:spLocks noChangeArrowheads="1"/>
          </p:cNvSpPr>
          <p:nvPr/>
        </p:nvSpPr>
        <p:spPr bwMode="auto">
          <a:xfrm>
            <a:off x="3468638" y="5539259"/>
            <a:ext cx="1662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Single, Divorced</a:t>
            </a:r>
          </a:p>
        </p:txBody>
      </p:sp>
      <p:sp>
        <p:nvSpPr>
          <p:cNvPr id="29" name="Text Box 23"/>
          <p:cNvSpPr txBox="1">
            <a:spLocks noChangeArrowheads="1"/>
          </p:cNvSpPr>
          <p:nvPr/>
        </p:nvSpPr>
        <p:spPr bwMode="auto">
          <a:xfrm>
            <a:off x="2965400" y="6510809"/>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&lt; 80K</a:t>
            </a:r>
          </a:p>
        </p:txBody>
      </p:sp>
      <p:sp>
        <p:nvSpPr>
          <p:cNvPr id="30" name="Text Box 24"/>
          <p:cNvSpPr txBox="1">
            <a:spLocks noChangeArrowheads="1"/>
          </p:cNvSpPr>
          <p:nvPr/>
        </p:nvSpPr>
        <p:spPr bwMode="auto">
          <a:xfrm>
            <a:off x="4852938" y="6510809"/>
            <a:ext cx="831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&gt;= 80K</a:t>
            </a:r>
          </a:p>
        </p:txBody>
      </p:sp>
      <p:graphicFrame>
        <p:nvGraphicFramePr>
          <p:cNvPr id="31" name="Object 25"/>
          <p:cNvGraphicFramePr>
            <a:graphicFrameLocks noChangeAspect="1"/>
          </p:cNvGraphicFramePr>
          <p:nvPr>
            <p:extLst>
              <p:ext uri="{D42A27DB-BD31-4B8C-83A1-F6EECF244321}">
                <p14:modId xmlns:p14="http://schemas.microsoft.com/office/powerpoint/2010/main" val="4112167893"/>
              </p:ext>
            </p:extLst>
          </p:nvPr>
        </p:nvGraphicFramePr>
        <p:xfrm>
          <a:off x="6762750" y="3487738"/>
          <a:ext cx="3316288" cy="1104900"/>
        </p:xfrm>
        <a:graphic>
          <a:graphicData uri="http://schemas.openxmlformats.org/presentationml/2006/ole">
            <mc:AlternateContent xmlns:mc="http://schemas.openxmlformats.org/markup-compatibility/2006">
              <mc:Choice xmlns:v="urn:schemas-microsoft-com:vml" Requires="v">
                <p:oleObj spid="_x0000_s9330" name="Document" r:id="rId4" imgW="4639841" imgH="1570487" progId="Word.Document.8">
                  <p:embed/>
                </p:oleObj>
              </mc:Choice>
              <mc:Fallback>
                <p:oleObj name="Document" r:id="rId4" imgW="4639841" imgH="1570487" progId="Word.Document.8">
                  <p:embed/>
                  <p:pic>
                    <p:nvPicPr>
                      <p:cNvPr id="0" name=""/>
                      <p:cNvPicPr>
                        <a:picLocks noChangeAspect="1" noChangeArrowheads="1"/>
                      </p:cNvPicPr>
                      <p:nvPr/>
                    </p:nvPicPr>
                    <p:blipFill>
                      <a:blip r:embed="rId5"/>
                      <a:srcRect/>
                      <a:stretch>
                        <a:fillRect/>
                      </a:stretch>
                    </p:blipFill>
                    <p:spPr bwMode="auto">
                      <a:xfrm>
                        <a:off x="6762750" y="3487738"/>
                        <a:ext cx="3316288" cy="11049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2" name="Text Box 26"/>
          <p:cNvSpPr txBox="1">
            <a:spLocks noChangeArrowheads="1"/>
          </p:cNvSpPr>
          <p:nvPr/>
        </p:nvSpPr>
        <p:spPr bwMode="auto">
          <a:xfrm>
            <a:off x="6607125" y="3023071"/>
            <a:ext cx="1600200" cy="36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80000"/>
              </a:lnSpc>
              <a:spcBef>
                <a:spcPts val="500"/>
              </a:spcBef>
              <a:buClr>
                <a:srgbClr val="00C0C0"/>
              </a:buClr>
              <a:buSzPct val="75000"/>
              <a:buFont typeface="Monotype Sorts" charset="0"/>
              <a:buNone/>
            </a:pPr>
            <a:r>
              <a:rPr lang="en-GB" sz="2200" b="1" dirty="0">
                <a:solidFill>
                  <a:srgbClr val="003399"/>
                </a:solidFill>
                <a:latin typeface="Arial" charset="0"/>
              </a:rPr>
              <a:t>Test Data</a:t>
            </a:r>
          </a:p>
        </p:txBody>
      </p:sp>
      <p:sp>
        <p:nvSpPr>
          <p:cNvPr id="33" name="Line 27"/>
          <p:cNvSpPr>
            <a:spLocks noChangeShapeType="1"/>
          </p:cNvSpPr>
          <p:nvPr/>
        </p:nvSpPr>
        <p:spPr bwMode="auto">
          <a:xfrm flipH="1">
            <a:off x="5157738" y="4242271"/>
            <a:ext cx="1603375" cy="457200"/>
          </a:xfrm>
          <a:prstGeom prst="line">
            <a:avLst/>
          </a:prstGeom>
          <a:noFill/>
          <a:ln w="25400">
            <a:solidFill>
              <a:schemeClr val="accent1"/>
            </a:solidFill>
            <a:prstDash val="dash"/>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60008803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dirty="0">
                <a:latin typeface="+mj-lt"/>
              </a:rPr>
              <a:t>Apply Model to Test Data</a:t>
            </a:r>
            <a:endParaRPr lang="en-US" dirty="0" smtClean="0">
              <a:latin typeface="+mj-lt"/>
            </a:endParaRPr>
          </a:p>
        </p:txBody>
      </p:sp>
      <p:sp>
        <p:nvSpPr>
          <p:cNvPr id="2" name="Slide Number Placeholder 1"/>
          <p:cNvSpPr>
            <a:spLocks noGrp="1"/>
          </p:cNvSpPr>
          <p:nvPr>
            <p:ph type="sldNum" sz="quarter" idx="4"/>
          </p:nvPr>
        </p:nvSpPr>
        <p:spPr/>
        <p:txBody>
          <a:bodyPr/>
          <a:lstStyle/>
          <a:p>
            <a:fld id="{4F0FB6BC-84A6-4609-A72D-14054CEE50D6}" type="slidenum">
              <a:rPr lang="en-US" smtClean="0"/>
              <a:pPr/>
              <a:t>16</a:t>
            </a:fld>
            <a:endParaRPr lang="en-US" dirty="0"/>
          </a:p>
        </p:txBody>
      </p:sp>
      <p:sp>
        <p:nvSpPr>
          <p:cNvPr id="6" name="Line 2"/>
          <p:cNvSpPr>
            <a:spLocks noChangeShapeType="1"/>
          </p:cNvSpPr>
          <p:nvPr/>
        </p:nvSpPr>
        <p:spPr bwMode="auto">
          <a:xfrm>
            <a:off x="5065340" y="6143402"/>
            <a:ext cx="266700" cy="646112"/>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Line 3"/>
          <p:cNvSpPr>
            <a:spLocks noChangeShapeType="1"/>
          </p:cNvSpPr>
          <p:nvPr/>
        </p:nvSpPr>
        <p:spPr bwMode="auto">
          <a:xfrm flipH="1">
            <a:off x="3823915" y="6143402"/>
            <a:ext cx="358775" cy="646112"/>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4"/>
          <p:cNvSpPr>
            <a:spLocks noChangeShapeType="1"/>
          </p:cNvSpPr>
          <p:nvPr/>
        </p:nvSpPr>
        <p:spPr bwMode="auto">
          <a:xfrm flipH="1">
            <a:off x="4531940" y="5168677"/>
            <a:ext cx="446088" cy="649287"/>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5"/>
          <p:cNvSpPr>
            <a:spLocks noChangeShapeType="1"/>
          </p:cNvSpPr>
          <p:nvPr/>
        </p:nvSpPr>
        <p:spPr bwMode="auto">
          <a:xfrm>
            <a:off x="5862265" y="5168677"/>
            <a:ext cx="531813" cy="649287"/>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6"/>
          <p:cNvSpPr>
            <a:spLocks noChangeShapeType="1"/>
          </p:cNvSpPr>
          <p:nvPr/>
        </p:nvSpPr>
        <p:spPr bwMode="auto">
          <a:xfrm>
            <a:off x="4711328" y="4278089"/>
            <a:ext cx="620712" cy="568325"/>
          </a:xfrm>
          <a:prstGeom prst="line">
            <a:avLst/>
          </a:prstGeom>
          <a:noFill/>
          <a:ln w="3816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7"/>
          <p:cNvSpPr>
            <a:spLocks noChangeShapeType="1"/>
          </p:cNvSpPr>
          <p:nvPr/>
        </p:nvSpPr>
        <p:spPr bwMode="auto">
          <a:xfrm flipH="1">
            <a:off x="3204790" y="4278089"/>
            <a:ext cx="622300" cy="568325"/>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8"/>
          <p:cNvSpPr txBox="1">
            <a:spLocks noChangeArrowheads="1"/>
          </p:cNvSpPr>
          <p:nvPr/>
        </p:nvSpPr>
        <p:spPr bwMode="auto">
          <a:xfrm>
            <a:off x="3773115" y="3954239"/>
            <a:ext cx="1027113"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Refund</a:t>
            </a:r>
          </a:p>
        </p:txBody>
      </p:sp>
      <p:sp>
        <p:nvSpPr>
          <p:cNvPr id="13" name="Text Box 9"/>
          <p:cNvSpPr txBox="1">
            <a:spLocks noChangeArrowheads="1"/>
          </p:cNvSpPr>
          <p:nvPr/>
        </p:nvSpPr>
        <p:spPr bwMode="auto">
          <a:xfrm>
            <a:off x="4887540" y="4846414"/>
            <a:ext cx="1025525"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MarSt</a:t>
            </a:r>
          </a:p>
        </p:txBody>
      </p:sp>
      <p:sp>
        <p:nvSpPr>
          <p:cNvPr id="14" name="Text Box 10"/>
          <p:cNvSpPr txBox="1">
            <a:spLocks noChangeArrowheads="1"/>
          </p:cNvSpPr>
          <p:nvPr/>
        </p:nvSpPr>
        <p:spPr bwMode="auto">
          <a:xfrm>
            <a:off x="4092203" y="5817964"/>
            <a:ext cx="1062037"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TaxInc</a:t>
            </a:r>
          </a:p>
        </p:txBody>
      </p:sp>
      <p:sp>
        <p:nvSpPr>
          <p:cNvPr id="15" name="AutoShape 11"/>
          <p:cNvSpPr>
            <a:spLocks noChangeArrowheads="1"/>
          </p:cNvSpPr>
          <p:nvPr/>
        </p:nvSpPr>
        <p:spPr bwMode="auto">
          <a:xfrm>
            <a:off x="5108203" y="6786339"/>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16" name="Text Box 12"/>
          <p:cNvSpPr txBox="1">
            <a:spLocks noChangeArrowheads="1"/>
          </p:cNvSpPr>
          <p:nvPr/>
        </p:nvSpPr>
        <p:spPr bwMode="auto">
          <a:xfrm>
            <a:off x="5025653" y="6786339"/>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YES</a:t>
            </a:r>
          </a:p>
        </p:txBody>
      </p:sp>
      <p:sp>
        <p:nvSpPr>
          <p:cNvPr id="17" name="AutoShape 13"/>
          <p:cNvSpPr>
            <a:spLocks noChangeArrowheads="1"/>
          </p:cNvSpPr>
          <p:nvPr/>
        </p:nvSpPr>
        <p:spPr bwMode="auto">
          <a:xfrm>
            <a:off x="3471490" y="6806977"/>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18" name="Text Box 14"/>
          <p:cNvSpPr txBox="1">
            <a:spLocks noChangeArrowheads="1"/>
          </p:cNvSpPr>
          <p:nvPr/>
        </p:nvSpPr>
        <p:spPr bwMode="auto">
          <a:xfrm>
            <a:off x="3603253" y="6789514"/>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19" name="AutoShape 15"/>
          <p:cNvSpPr>
            <a:spLocks noChangeArrowheads="1"/>
          </p:cNvSpPr>
          <p:nvPr/>
        </p:nvSpPr>
        <p:spPr bwMode="auto">
          <a:xfrm>
            <a:off x="2852365" y="4863877"/>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0" name="Text Box 16"/>
          <p:cNvSpPr txBox="1">
            <a:spLocks noChangeArrowheads="1"/>
          </p:cNvSpPr>
          <p:nvPr/>
        </p:nvSpPr>
        <p:spPr bwMode="auto">
          <a:xfrm>
            <a:off x="2982540" y="4846414"/>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1" name="AutoShape 17"/>
          <p:cNvSpPr>
            <a:spLocks noChangeArrowheads="1"/>
          </p:cNvSpPr>
          <p:nvPr/>
        </p:nvSpPr>
        <p:spPr bwMode="auto">
          <a:xfrm>
            <a:off x="6027365" y="5851302"/>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2" name="Text Box 18"/>
          <p:cNvSpPr txBox="1">
            <a:spLocks noChangeArrowheads="1"/>
          </p:cNvSpPr>
          <p:nvPr/>
        </p:nvSpPr>
        <p:spPr bwMode="auto">
          <a:xfrm>
            <a:off x="6138490" y="5851302"/>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3" name="Text Box 19"/>
          <p:cNvSpPr txBox="1">
            <a:spLocks noChangeArrowheads="1"/>
          </p:cNvSpPr>
          <p:nvPr/>
        </p:nvSpPr>
        <p:spPr bwMode="auto">
          <a:xfrm>
            <a:off x="3028578" y="4278089"/>
            <a:ext cx="530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Yes</a:t>
            </a:r>
          </a:p>
        </p:txBody>
      </p:sp>
      <p:sp>
        <p:nvSpPr>
          <p:cNvPr id="24" name="Text Box 20"/>
          <p:cNvSpPr txBox="1">
            <a:spLocks noChangeArrowheads="1"/>
          </p:cNvSpPr>
          <p:nvPr/>
        </p:nvSpPr>
        <p:spPr bwMode="auto">
          <a:xfrm>
            <a:off x="5062031" y="4278089"/>
            <a:ext cx="443047"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dirty="0">
                <a:solidFill>
                  <a:schemeClr val="accent1"/>
                </a:solidFill>
                <a:latin typeface="Arial" charset="0"/>
              </a:rPr>
              <a:t>No</a:t>
            </a:r>
          </a:p>
        </p:txBody>
      </p:sp>
      <p:sp>
        <p:nvSpPr>
          <p:cNvPr id="25" name="Text Box 21"/>
          <p:cNvSpPr txBox="1">
            <a:spLocks noChangeArrowheads="1"/>
          </p:cNvSpPr>
          <p:nvPr/>
        </p:nvSpPr>
        <p:spPr bwMode="auto">
          <a:xfrm>
            <a:off x="6189290" y="5216302"/>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Married</a:t>
            </a:r>
            <a:r>
              <a:rPr lang="en-GB" sz="1600">
                <a:solidFill>
                  <a:srgbClr val="C0C0C0"/>
                </a:solidFill>
                <a:latin typeface="Arial" charset="0"/>
              </a:rPr>
              <a:t> </a:t>
            </a:r>
          </a:p>
        </p:txBody>
      </p:sp>
      <p:sp>
        <p:nvSpPr>
          <p:cNvPr id="26" name="Text Box 22"/>
          <p:cNvSpPr txBox="1">
            <a:spLocks noChangeArrowheads="1"/>
          </p:cNvSpPr>
          <p:nvPr/>
        </p:nvSpPr>
        <p:spPr bwMode="auto">
          <a:xfrm>
            <a:off x="3828678" y="5251227"/>
            <a:ext cx="1662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Single, Divorced</a:t>
            </a:r>
          </a:p>
        </p:txBody>
      </p:sp>
      <p:sp>
        <p:nvSpPr>
          <p:cNvPr id="27" name="Text Box 23"/>
          <p:cNvSpPr txBox="1">
            <a:spLocks noChangeArrowheads="1"/>
          </p:cNvSpPr>
          <p:nvPr/>
        </p:nvSpPr>
        <p:spPr bwMode="auto">
          <a:xfrm>
            <a:off x="3325440" y="6222777"/>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&lt; 80K</a:t>
            </a:r>
          </a:p>
        </p:txBody>
      </p:sp>
      <p:sp>
        <p:nvSpPr>
          <p:cNvPr id="28" name="Text Box 24"/>
          <p:cNvSpPr txBox="1">
            <a:spLocks noChangeArrowheads="1"/>
          </p:cNvSpPr>
          <p:nvPr/>
        </p:nvSpPr>
        <p:spPr bwMode="auto">
          <a:xfrm>
            <a:off x="5212978" y="6222777"/>
            <a:ext cx="831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&gt;= 80K</a:t>
            </a:r>
          </a:p>
        </p:txBody>
      </p:sp>
      <p:graphicFrame>
        <p:nvGraphicFramePr>
          <p:cNvPr id="29" name="Object 25"/>
          <p:cNvGraphicFramePr>
            <a:graphicFrameLocks noChangeAspect="1"/>
          </p:cNvGraphicFramePr>
          <p:nvPr>
            <p:extLst>
              <p:ext uri="{D42A27DB-BD31-4B8C-83A1-F6EECF244321}">
                <p14:modId xmlns:p14="http://schemas.microsoft.com/office/powerpoint/2010/main" val="3600568375"/>
              </p:ext>
            </p:extLst>
          </p:nvPr>
        </p:nvGraphicFramePr>
        <p:xfrm>
          <a:off x="7119565" y="3192239"/>
          <a:ext cx="3343275" cy="1133475"/>
        </p:xfrm>
        <a:graphic>
          <a:graphicData uri="http://schemas.openxmlformats.org/presentationml/2006/ole">
            <mc:AlternateContent xmlns:mc="http://schemas.openxmlformats.org/markup-compatibility/2006">
              <mc:Choice xmlns:v="urn:schemas-microsoft-com:vml" Requires="v">
                <p:oleObj spid="_x0000_s10354" name="Document" r:id="rId4" imgW="4639841" imgH="1573722" progId="Word.Document.8">
                  <p:embed/>
                </p:oleObj>
              </mc:Choice>
              <mc:Fallback>
                <p:oleObj name="Document" r:id="rId4" imgW="4639841" imgH="1573722" progId="Word.Document.8">
                  <p:embed/>
                  <p:pic>
                    <p:nvPicPr>
                      <p:cNvPr id="0" name=""/>
                      <p:cNvPicPr>
                        <a:picLocks noChangeAspect="1" noChangeArrowheads="1"/>
                      </p:cNvPicPr>
                      <p:nvPr/>
                    </p:nvPicPr>
                    <p:blipFill>
                      <a:blip r:embed="rId5"/>
                      <a:srcRect/>
                      <a:stretch>
                        <a:fillRect/>
                      </a:stretch>
                    </p:blipFill>
                    <p:spPr bwMode="auto">
                      <a:xfrm>
                        <a:off x="7119565" y="3192239"/>
                        <a:ext cx="3343275" cy="11334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0" name="Line 27"/>
          <p:cNvSpPr>
            <a:spLocks noChangeShapeType="1"/>
          </p:cNvSpPr>
          <p:nvPr/>
        </p:nvSpPr>
        <p:spPr bwMode="auto">
          <a:xfrm flipH="1">
            <a:off x="5974978" y="3649439"/>
            <a:ext cx="2060575" cy="1295400"/>
          </a:xfrm>
          <a:prstGeom prst="line">
            <a:avLst/>
          </a:prstGeom>
          <a:noFill/>
          <a:ln w="25400">
            <a:solidFill>
              <a:schemeClr val="accent1"/>
            </a:solidFill>
            <a:prstDash val="dash"/>
            <a:miter lim="800000"/>
            <a:headEnd type="triangle" w="med" len="me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0592854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latin typeface="+mj-lt"/>
              </a:rPr>
              <a:t>Apply Model to Test Data</a:t>
            </a:r>
            <a:endParaRPr lang="en-US" dirty="0" smtClean="0">
              <a:latin typeface="+mj-lt"/>
            </a:endParaRPr>
          </a:p>
        </p:txBody>
      </p:sp>
      <p:sp>
        <p:nvSpPr>
          <p:cNvPr id="2" name="Slide Number Placeholder 1"/>
          <p:cNvSpPr>
            <a:spLocks noGrp="1"/>
          </p:cNvSpPr>
          <p:nvPr>
            <p:ph type="sldNum" sz="quarter" idx="4"/>
          </p:nvPr>
        </p:nvSpPr>
        <p:spPr/>
        <p:txBody>
          <a:bodyPr/>
          <a:lstStyle/>
          <a:p>
            <a:fld id="{4F0FB6BC-84A6-4609-A72D-14054CEE50D6}" type="slidenum">
              <a:rPr lang="en-US" smtClean="0"/>
              <a:pPr/>
              <a:t>17</a:t>
            </a:fld>
            <a:endParaRPr lang="en-US" dirty="0"/>
          </a:p>
        </p:txBody>
      </p:sp>
      <p:sp>
        <p:nvSpPr>
          <p:cNvPr id="8" name="Line 2"/>
          <p:cNvSpPr>
            <a:spLocks noChangeShapeType="1"/>
          </p:cNvSpPr>
          <p:nvPr/>
        </p:nvSpPr>
        <p:spPr bwMode="auto">
          <a:xfrm>
            <a:off x="5137348" y="6359426"/>
            <a:ext cx="266700" cy="646112"/>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3"/>
          <p:cNvSpPr>
            <a:spLocks noChangeShapeType="1"/>
          </p:cNvSpPr>
          <p:nvPr/>
        </p:nvSpPr>
        <p:spPr bwMode="auto">
          <a:xfrm flipH="1">
            <a:off x="3895923" y="6359426"/>
            <a:ext cx="358775" cy="646112"/>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4"/>
          <p:cNvSpPr>
            <a:spLocks noChangeShapeType="1"/>
          </p:cNvSpPr>
          <p:nvPr/>
        </p:nvSpPr>
        <p:spPr bwMode="auto">
          <a:xfrm flipH="1">
            <a:off x="4603948" y="5384701"/>
            <a:ext cx="446088" cy="649287"/>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5"/>
          <p:cNvSpPr>
            <a:spLocks noChangeShapeType="1"/>
          </p:cNvSpPr>
          <p:nvPr/>
        </p:nvSpPr>
        <p:spPr bwMode="auto">
          <a:xfrm>
            <a:off x="5934273" y="5384701"/>
            <a:ext cx="531813" cy="649287"/>
          </a:xfrm>
          <a:prstGeom prst="line">
            <a:avLst/>
          </a:prstGeom>
          <a:noFill/>
          <a:ln w="3816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6"/>
          <p:cNvSpPr>
            <a:spLocks noChangeShapeType="1"/>
          </p:cNvSpPr>
          <p:nvPr/>
        </p:nvSpPr>
        <p:spPr bwMode="auto">
          <a:xfrm>
            <a:off x="4783336" y="4494113"/>
            <a:ext cx="620712" cy="568325"/>
          </a:xfrm>
          <a:prstGeom prst="line">
            <a:avLst/>
          </a:prstGeom>
          <a:noFill/>
          <a:ln w="3816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7"/>
          <p:cNvSpPr>
            <a:spLocks noChangeShapeType="1"/>
          </p:cNvSpPr>
          <p:nvPr/>
        </p:nvSpPr>
        <p:spPr bwMode="auto">
          <a:xfrm flipH="1">
            <a:off x="3276798" y="4494113"/>
            <a:ext cx="622300" cy="568325"/>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Text Box 8"/>
          <p:cNvSpPr txBox="1">
            <a:spLocks noChangeArrowheads="1"/>
          </p:cNvSpPr>
          <p:nvPr/>
        </p:nvSpPr>
        <p:spPr bwMode="auto">
          <a:xfrm>
            <a:off x="3845123" y="4170263"/>
            <a:ext cx="1027113"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Refund</a:t>
            </a:r>
          </a:p>
        </p:txBody>
      </p:sp>
      <p:sp>
        <p:nvSpPr>
          <p:cNvPr id="15" name="Text Box 9"/>
          <p:cNvSpPr txBox="1">
            <a:spLocks noChangeArrowheads="1"/>
          </p:cNvSpPr>
          <p:nvPr/>
        </p:nvSpPr>
        <p:spPr bwMode="auto">
          <a:xfrm>
            <a:off x="4959548" y="5062438"/>
            <a:ext cx="1025525"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MarSt</a:t>
            </a:r>
          </a:p>
        </p:txBody>
      </p:sp>
      <p:sp>
        <p:nvSpPr>
          <p:cNvPr id="16" name="Text Box 10"/>
          <p:cNvSpPr txBox="1">
            <a:spLocks noChangeArrowheads="1"/>
          </p:cNvSpPr>
          <p:nvPr/>
        </p:nvSpPr>
        <p:spPr bwMode="auto">
          <a:xfrm>
            <a:off x="4164211" y="6033988"/>
            <a:ext cx="1062037"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TaxInc</a:t>
            </a:r>
          </a:p>
        </p:txBody>
      </p:sp>
      <p:sp>
        <p:nvSpPr>
          <p:cNvPr id="17" name="AutoShape 11"/>
          <p:cNvSpPr>
            <a:spLocks noChangeArrowheads="1"/>
          </p:cNvSpPr>
          <p:nvPr/>
        </p:nvSpPr>
        <p:spPr bwMode="auto">
          <a:xfrm>
            <a:off x="5180211" y="7002363"/>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18" name="Text Box 12"/>
          <p:cNvSpPr txBox="1">
            <a:spLocks noChangeArrowheads="1"/>
          </p:cNvSpPr>
          <p:nvPr/>
        </p:nvSpPr>
        <p:spPr bwMode="auto">
          <a:xfrm>
            <a:off x="5097661" y="700236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YES</a:t>
            </a:r>
          </a:p>
        </p:txBody>
      </p:sp>
      <p:sp>
        <p:nvSpPr>
          <p:cNvPr id="19" name="AutoShape 13"/>
          <p:cNvSpPr>
            <a:spLocks noChangeArrowheads="1"/>
          </p:cNvSpPr>
          <p:nvPr/>
        </p:nvSpPr>
        <p:spPr bwMode="auto">
          <a:xfrm>
            <a:off x="3543498" y="7023001"/>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0" name="Text Box 14"/>
          <p:cNvSpPr txBox="1">
            <a:spLocks noChangeArrowheads="1"/>
          </p:cNvSpPr>
          <p:nvPr/>
        </p:nvSpPr>
        <p:spPr bwMode="auto">
          <a:xfrm>
            <a:off x="3675261" y="7005538"/>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1" name="AutoShape 15"/>
          <p:cNvSpPr>
            <a:spLocks noChangeArrowheads="1"/>
          </p:cNvSpPr>
          <p:nvPr/>
        </p:nvSpPr>
        <p:spPr bwMode="auto">
          <a:xfrm>
            <a:off x="2924373" y="5079901"/>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2" name="Text Box 16"/>
          <p:cNvSpPr txBox="1">
            <a:spLocks noChangeArrowheads="1"/>
          </p:cNvSpPr>
          <p:nvPr/>
        </p:nvSpPr>
        <p:spPr bwMode="auto">
          <a:xfrm>
            <a:off x="3054548" y="5062438"/>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3" name="AutoShape 17"/>
          <p:cNvSpPr>
            <a:spLocks noChangeArrowheads="1"/>
          </p:cNvSpPr>
          <p:nvPr/>
        </p:nvSpPr>
        <p:spPr bwMode="auto">
          <a:xfrm>
            <a:off x="6099373" y="6067326"/>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4" name="Text Box 18"/>
          <p:cNvSpPr txBox="1">
            <a:spLocks noChangeArrowheads="1"/>
          </p:cNvSpPr>
          <p:nvPr/>
        </p:nvSpPr>
        <p:spPr bwMode="auto">
          <a:xfrm>
            <a:off x="6210498" y="6067326"/>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5" name="Text Box 19"/>
          <p:cNvSpPr txBox="1">
            <a:spLocks noChangeArrowheads="1"/>
          </p:cNvSpPr>
          <p:nvPr/>
        </p:nvSpPr>
        <p:spPr bwMode="auto">
          <a:xfrm>
            <a:off x="3100586" y="4494113"/>
            <a:ext cx="530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Yes</a:t>
            </a:r>
          </a:p>
        </p:txBody>
      </p:sp>
      <p:sp>
        <p:nvSpPr>
          <p:cNvPr id="26" name="Text Box 20"/>
          <p:cNvSpPr txBox="1">
            <a:spLocks noChangeArrowheads="1"/>
          </p:cNvSpPr>
          <p:nvPr/>
        </p:nvSpPr>
        <p:spPr bwMode="auto">
          <a:xfrm>
            <a:off x="5134039" y="4494113"/>
            <a:ext cx="443047"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dirty="0">
                <a:solidFill>
                  <a:srgbClr val="C00000"/>
                </a:solidFill>
                <a:latin typeface="Arial" charset="0"/>
              </a:rPr>
              <a:t>No</a:t>
            </a:r>
          </a:p>
        </p:txBody>
      </p:sp>
      <p:sp>
        <p:nvSpPr>
          <p:cNvPr id="27" name="Text Box 21"/>
          <p:cNvSpPr txBox="1">
            <a:spLocks noChangeArrowheads="1"/>
          </p:cNvSpPr>
          <p:nvPr/>
        </p:nvSpPr>
        <p:spPr bwMode="auto">
          <a:xfrm>
            <a:off x="6256404" y="5432326"/>
            <a:ext cx="935169"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dirty="0">
                <a:solidFill>
                  <a:srgbClr val="C00000"/>
                </a:solidFill>
                <a:latin typeface="Arial" charset="0"/>
              </a:rPr>
              <a:t>Married </a:t>
            </a:r>
          </a:p>
        </p:txBody>
      </p:sp>
      <p:sp>
        <p:nvSpPr>
          <p:cNvPr id="28" name="Text Box 22"/>
          <p:cNvSpPr txBox="1">
            <a:spLocks noChangeArrowheads="1"/>
          </p:cNvSpPr>
          <p:nvPr/>
        </p:nvSpPr>
        <p:spPr bwMode="auto">
          <a:xfrm>
            <a:off x="3900686" y="5467251"/>
            <a:ext cx="1662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Single, Divorced</a:t>
            </a:r>
          </a:p>
        </p:txBody>
      </p:sp>
      <p:sp>
        <p:nvSpPr>
          <p:cNvPr id="29" name="Text Box 23"/>
          <p:cNvSpPr txBox="1">
            <a:spLocks noChangeArrowheads="1"/>
          </p:cNvSpPr>
          <p:nvPr/>
        </p:nvSpPr>
        <p:spPr bwMode="auto">
          <a:xfrm>
            <a:off x="3397448" y="6438801"/>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&lt; 80K</a:t>
            </a:r>
          </a:p>
        </p:txBody>
      </p:sp>
      <p:sp>
        <p:nvSpPr>
          <p:cNvPr id="30" name="Text Box 24"/>
          <p:cNvSpPr txBox="1">
            <a:spLocks noChangeArrowheads="1"/>
          </p:cNvSpPr>
          <p:nvPr/>
        </p:nvSpPr>
        <p:spPr bwMode="auto">
          <a:xfrm>
            <a:off x="5284986" y="6438801"/>
            <a:ext cx="831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&gt;= 80K</a:t>
            </a:r>
          </a:p>
        </p:txBody>
      </p:sp>
      <p:graphicFrame>
        <p:nvGraphicFramePr>
          <p:cNvPr id="31" name="Object 25"/>
          <p:cNvGraphicFramePr>
            <a:graphicFrameLocks noChangeAspect="1"/>
          </p:cNvGraphicFramePr>
          <p:nvPr>
            <p:extLst>
              <p:ext uri="{D42A27DB-BD31-4B8C-83A1-F6EECF244321}">
                <p14:modId xmlns:p14="http://schemas.microsoft.com/office/powerpoint/2010/main" val="1024795654"/>
              </p:ext>
            </p:extLst>
          </p:nvPr>
        </p:nvGraphicFramePr>
        <p:xfrm>
          <a:off x="7188200" y="3402013"/>
          <a:ext cx="3316288" cy="1106487"/>
        </p:xfrm>
        <a:graphic>
          <a:graphicData uri="http://schemas.openxmlformats.org/presentationml/2006/ole">
            <mc:AlternateContent xmlns:mc="http://schemas.openxmlformats.org/markup-compatibility/2006">
              <mc:Choice xmlns:v="urn:schemas-microsoft-com:vml" Requires="v">
                <p:oleObj spid="_x0000_s11379" name="Document" r:id="rId4" imgW="4639841" imgH="1573722" progId="Word.Document.8">
                  <p:embed/>
                </p:oleObj>
              </mc:Choice>
              <mc:Fallback>
                <p:oleObj name="Document" r:id="rId4" imgW="4639841" imgH="1573722" progId="Word.Document.8">
                  <p:embed/>
                  <p:pic>
                    <p:nvPicPr>
                      <p:cNvPr id="0" name=""/>
                      <p:cNvPicPr>
                        <a:picLocks noChangeAspect="1" noChangeArrowheads="1"/>
                      </p:cNvPicPr>
                      <p:nvPr/>
                    </p:nvPicPr>
                    <p:blipFill>
                      <a:blip r:embed="rId5"/>
                      <a:srcRect/>
                      <a:stretch>
                        <a:fillRect/>
                      </a:stretch>
                    </p:blipFill>
                    <p:spPr bwMode="auto">
                      <a:xfrm>
                        <a:off x="7188200" y="3402013"/>
                        <a:ext cx="3316288" cy="110648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2" name="Text Box 26"/>
          <p:cNvSpPr txBox="1">
            <a:spLocks noChangeArrowheads="1"/>
          </p:cNvSpPr>
          <p:nvPr/>
        </p:nvSpPr>
        <p:spPr bwMode="auto">
          <a:xfrm>
            <a:off x="7039173" y="2951063"/>
            <a:ext cx="1600200" cy="36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80000"/>
              </a:lnSpc>
              <a:spcBef>
                <a:spcPts val="500"/>
              </a:spcBef>
              <a:buClr>
                <a:srgbClr val="00C0C0"/>
              </a:buClr>
              <a:buSzPct val="75000"/>
              <a:buFont typeface="Monotype Sorts" charset="0"/>
              <a:buNone/>
            </a:pPr>
            <a:r>
              <a:rPr lang="en-GB" sz="2200" b="1" dirty="0">
                <a:solidFill>
                  <a:srgbClr val="003399"/>
                </a:solidFill>
                <a:latin typeface="Arial" charset="0"/>
              </a:rPr>
              <a:t>Test Data</a:t>
            </a:r>
          </a:p>
        </p:txBody>
      </p:sp>
      <p:sp>
        <p:nvSpPr>
          <p:cNvPr id="33" name="Line 27"/>
          <p:cNvSpPr>
            <a:spLocks noChangeShapeType="1"/>
          </p:cNvSpPr>
          <p:nvPr/>
        </p:nvSpPr>
        <p:spPr bwMode="auto">
          <a:xfrm flipH="1">
            <a:off x="6885186" y="4398863"/>
            <a:ext cx="1298575" cy="990600"/>
          </a:xfrm>
          <a:prstGeom prst="line">
            <a:avLst/>
          </a:prstGeom>
          <a:noFill/>
          <a:ln w="15840">
            <a:solidFill>
              <a:srgbClr val="FF0000"/>
            </a:solidFill>
            <a:prstDash val="dash"/>
            <a:miter lim="800000"/>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6848123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latin typeface="+mj-lt"/>
              </a:rPr>
              <a:t>Apply Model to Test Data</a:t>
            </a:r>
            <a:endParaRPr lang="en-US" dirty="0" smtClean="0">
              <a:latin typeface="+mj-lt"/>
            </a:endParaRPr>
          </a:p>
        </p:txBody>
      </p:sp>
      <p:sp>
        <p:nvSpPr>
          <p:cNvPr id="2" name="Slide Number Placeholder 1"/>
          <p:cNvSpPr>
            <a:spLocks noGrp="1"/>
          </p:cNvSpPr>
          <p:nvPr>
            <p:ph type="sldNum" sz="quarter" idx="4"/>
          </p:nvPr>
        </p:nvSpPr>
        <p:spPr/>
        <p:txBody>
          <a:bodyPr/>
          <a:lstStyle/>
          <a:p>
            <a:fld id="{4F0FB6BC-84A6-4609-A72D-14054CEE50D6}" type="slidenum">
              <a:rPr lang="en-US" smtClean="0"/>
              <a:pPr/>
              <a:t>18</a:t>
            </a:fld>
            <a:endParaRPr lang="en-US" dirty="0"/>
          </a:p>
        </p:txBody>
      </p:sp>
      <p:sp>
        <p:nvSpPr>
          <p:cNvPr id="6" name="Line 2"/>
          <p:cNvSpPr>
            <a:spLocks noChangeShapeType="1"/>
          </p:cNvSpPr>
          <p:nvPr/>
        </p:nvSpPr>
        <p:spPr bwMode="auto">
          <a:xfrm>
            <a:off x="4818831" y="6359426"/>
            <a:ext cx="266700" cy="646112"/>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Line 3"/>
          <p:cNvSpPr>
            <a:spLocks noChangeShapeType="1"/>
          </p:cNvSpPr>
          <p:nvPr/>
        </p:nvSpPr>
        <p:spPr bwMode="auto">
          <a:xfrm flipH="1">
            <a:off x="3577406" y="6359426"/>
            <a:ext cx="358775" cy="646112"/>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4"/>
          <p:cNvSpPr>
            <a:spLocks noChangeShapeType="1"/>
          </p:cNvSpPr>
          <p:nvPr/>
        </p:nvSpPr>
        <p:spPr bwMode="auto">
          <a:xfrm flipH="1">
            <a:off x="4285431" y="5384701"/>
            <a:ext cx="446088" cy="649287"/>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5"/>
          <p:cNvSpPr>
            <a:spLocks noChangeShapeType="1"/>
          </p:cNvSpPr>
          <p:nvPr/>
        </p:nvSpPr>
        <p:spPr bwMode="auto">
          <a:xfrm>
            <a:off x="5615756" y="5384701"/>
            <a:ext cx="531813" cy="649287"/>
          </a:xfrm>
          <a:prstGeom prst="line">
            <a:avLst/>
          </a:prstGeom>
          <a:noFill/>
          <a:ln w="3816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6"/>
          <p:cNvSpPr>
            <a:spLocks noChangeShapeType="1"/>
          </p:cNvSpPr>
          <p:nvPr/>
        </p:nvSpPr>
        <p:spPr bwMode="auto">
          <a:xfrm>
            <a:off x="4464819" y="4494113"/>
            <a:ext cx="620712" cy="568325"/>
          </a:xfrm>
          <a:prstGeom prst="line">
            <a:avLst/>
          </a:prstGeom>
          <a:noFill/>
          <a:ln w="3816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7"/>
          <p:cNvSpPr>
            <a:spLocks noChangeShapeType="1"/>
          </p:cNvSpPr>
          <p:nvPr/>
        </p:nvSpPr>
        <p:spPr bwMode="auto">
          <a:xfrm flipH="1">
            <a:off x="2958281" y="4494113"/>
            <a:ext cx="622300" cy="568325"/>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8"/>
          <p:cNvSpPr txBox="1">
            <a:spLocks noChangeArrowheads="1"/>
          </p:cNvSpPr>
          <p:nvPr/>
        </p:nvSpPr>
        <p:spPr bwMode="auto">
          <a:xfrm>
            <a:off x="3526606" y="4170263"/>
            <a:ext cx="1027113"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Refund</a:t>
            </a:r>
          </a:p>
        </p:txBody>
      </p:sp>
      <p:sp>
        <p:nvSpPr>
          <p:cNvPr id="13" name="Text Box 9"/>
          <p:cNvSpPr txBox="1">
            <a:spLocks noChangeArrowheads="1"/>
          </p:cNvSpPr>
          <p:nvPr/>
        </p:nvSpPr>
        <p:spPr bwMode="auto">
          <a:xfrm>
            <a:off x="4641031" y="5062438"/>
            <a:ext cx="1025525"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MarSt</a:t>
            </a:r>
          </a:p>
        </p:txBody>
      </p:sp>
      <p:sp>
        <p:nvSpPr>
          <p:cNvPr id="14" name="Text Box 10"/>
          <p:cNvSpPr txBox="1">
            <a:spLocks noChangeArrowheads="1"/>
          </p:cNvSpPr>
          <p:nvPr/>
        </p:nvSpPr>
        <p:spPr bwMode="auto">
          <a:xfrm>
            <a:off x="3845694" y="6033988"/>
            <a:ext cx="1062037" cy="336550"/>
          </a:xfrm>
          <a:prstGeom prst="rect">
            <a:avLst/>
          </a:prstGeom>
          <a:solidFill>
            <a:srgbClr val="FFFF00"/>
          </a:solidFill>
          <a:ln w="12600">
            <a:solidFill>
              <a:srgbClr val="0000FF"/>
            </a:solidFill>
            <a:miter lim="800000"/>
            <a:headEnd/>
            <a:tailEnd/>
          </a:ln>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2D1993"/>
                </a:solidFill>
                <a:latin typeface="Arial" charset="0"/>
              </a:rPr>
              <a:t>TaxInc</a:t>
            </a:r>
          </a:p>
        </p:txBody>
      </p:sp>
      <p:sp>
        <p:nvSpPr>
          <p:cNvPr id="15" name="AutoShape 11"/>
          <p:cNvSpPr>
            <a:spLocks noChangeArrowheads="1"/>
          </p:cNvSpPr>
          <p:nvPr/>
        </p:nvSpPr>
        <p:spPr bwMode="auto">
          <a:xfrm>
            <a:off x="4861694" y="7002363"/>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16" name="Text Box 12"/>
          <p:cNvSpPr txBox="1">
            <a:spLocks noChangeArrowheads="1"/>
          </p:cNvSpPr>
          <p:nvPr/>
        </p:nvSpPr>
        <p:spPr bwMode="auto">
          <a:xfrm>
            <a:off x="4779144" y="700236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YES</a:t>
            </a:r>
          </a:p>
        </p:txBody>
      </p:sp>
      <p:sp>
        <p:nvSpPr>
          <p:cNvPr id="17" name="AutoShape 13"/>
          <p:cNvSpPr>
            <a:spLocks noChangeArrowheads="1"/>
          </p:cNvSpPr>
          <p:nvPr/>
        </p:nvSpPr>
        <p:spPr bwMode="auto">
          <a:xfrm>
            <a:off x="3224981" y="7023001"/>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18" name="Text Box 14"/>
          <p:cNvSpPr txBox="1">
            <a:spLocks noChangeArrowheads="1"/>
          </p:cNvSpPr>
          <p:nvPr/>
        </p:nvSpPr>
        <p:spPr bwMode="auto">
          <a:xfrm>
            <a:off x="3356744" y="7005538"/>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19" name="AutoShape 15"/>
          <p:cNvSpPr>
            <a:spLocks noChangeArrowheads="1"/>
          </p:cNvSpPr>
          <p:nvPr/>
        </p:nvSpPr>
        <p:spPr bwMode="auto">
          <a:xfrm>
            <a:off x="2605856" y="5079901"/>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0" name="Text Box 16"/>
          <p:cNvSpPr txBox="1">
            <a:spLocks noChangeArrowheads="1"/>
          </p:cNvSpPr>
          <p:nvPr/>
        </p:nvSpPr>
        <p:spPr bwMode="auto">
          <a:xfrm>
            <a:off x="2736031" y="5062438"/>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1" name="AutoShape 17"/>
          <p:cNvSpPr>
            <a:spLocks noChangeArrowheads="1"/>
          </p:cNvSpPr>
          <p:nvPr/>
        </p:nvSpPr>
        <p:spPr bwMode="auto">
          <a:xfrm>
            <a:off x="5780856" y="6067326"/>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nl-NL"/>
          </a:p>
        </p:txBody>
      </p:sp>
      <p:sp>
        <p:nvSpPr>
          <p:cNvPr id="22" name="Text Box 18"/>
          <p:cNvSpPr txBox="1">
            <a:spLocks noChangeArrowheads="1"/>
          </p:cNvSpPr>
          <p:nvPr/>
        </p:nvSpPr>
        <p:spPr bwMode="auto">
          <a:xfrm>
            <a:off x="5891981" y="6067326"/>
            <a:ext cx="485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ctr">
              <a:lnSpc>
                <a:spcPct val="100000"/>
              </a:lnSpc>
              <a:spcBef>
                <a:spcPts val="400"/>
              </a:spcBef>
              <a:buClr>
                <a:srgbClr val="00C0C0"/>
              </a:buClr>
              <a:buSzPct val="75000"/>
              <a:buFont typeface="Monotype Sorts" charset="0"/>
              <a:buNone/>
            </a:pPr>
            <a:r>
              <a:rPr lang="en-GB" sz="1600" b="1">
                <a:solidFill>
                  <a:srgbClr val="800000"/>
                </a:solidFill>
                <a:latin typeface="Arial" charset="0"/>
              </a:rPr>
              <a:t>NO</a:t>
            </a:r>
          </a:p>
        </p:txBody>
      </p:sp>
      <p:sp>
        <p:nvSpPr>
          <p:cNvPr id="23" name="Text Box 19"/>
          <p:cNvSpPr txBox="1">
            <a:spLocks noChangeArrowheads="1"/>
          </p:cNvSpPr>
          <p:nvPr/>
        </p:nvSpPr>
        <p:spPr bwMode="auto">
          <a:xfrm>
            <a:off x="2782069" y="4494113"/>
            <a:ext cx="530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Yes</a:t>
            </a:r>
          </a:p>
        </p:txBody>
      </p:sp>
      <p:sp>
        <p:nvSpPr>
          <p:cNvPr id="24" name="Text Box 20"/>
          <p:cNvSpPr txBox="1">
            <a:spLocks noChangeArrowheads="1"/>
          </p:cNvSpPr>
          <p:nvPr/>
        </p:nvSpPr>
        <p:spPr bwMode="auto">
          <a:xfrm>
            <a:off x="4815522" y="4494113"/>
            <a:ext cx="443047"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dirty="0">
                <a:solidFill>
                  <a:srgbClr val="C00000"/>
                </a:solidFill>
                <a:latin typeface="Arial" charset="0"/>
              </a:rPr>
              <a:t>No</a:t>
            </a:r>
          </a:p>
        </p:txBody>
      </p:sp>
      <p:sp>
        <p:nvSpPr>
          <p:cNvPr id="25" name="Text Box 21"/>
          <p:cNvSpPr txBox="1">
            <a:spLocks noChangeArrowheads="1"/>
          </p:cNvSpPr>
          <p:nvPr/>
        </p:nvSpPr>
        <p:spPr bwMode="auto">
          <a:xfrm>
            <a:off x="5937887" y="5432326"/>
            <a:ext cx="935169"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dirty="0">
                <a:solidFill>
                  <a:srgbClr val="C00000"/>
                </a:solidFill>
                <a:latin typeface="Arial" charset="0"/>
              </a:rPr>
              <a:t>Married </a:t>
            </a:r>
          </a:p>
        </p:txBody>
      </p:sp>
      <p:sp>
        <p:nvSpPr>
          <p:cNvPr id="26" name="Text Box 22"/>
          <p:cNvSpPr txBox="1">
            <a:spLocks noChangeArrowheads="1"/>
          </p:cNvSpPr>
          <p:nvPr/>
        </p:nvSpPr>
        <p:spPr bwMode="auto">
          <a:xfrm>
            <a:off x="3582169" y="5467251"/>
            <a:ext cx="1662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Single, Divorced</a:t>
            </a:r>
          </a:p>
        </p:txBody>
      </p:sp>
      <p:sp>
        <p:nvSpPr>
          <p:cNvPr id="27" name="Text Box 23"/>
          <p:cNvSpPr txBox="1">
            <a:spLocks noChangeArrowheads="1"/>
          </p:cNvSpPr>
          <p:nvPr/>
        </p:nvSpPr>
        <p:spPr bwMode="auto">
          <a:xfrm>
            <a:off x="3078931" y="6438801"/>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&lt; 80K</a:t>
            </a:r>
          </a:p>
        </p:txBody>
      </p:sp>
      <p:sp>
        <p:nvSpPr>
          <p:cNvPr id="28" name="Text Box 24"/>
          <p:cNvSpPr txBox="1">
            <a:spLocks noChangeArrowheads="1"/>
          </p:cNvSpPr>
          <p:nvPr/>
        </p:nvSpPr>
        <p:spPr bwMode="auto">
          <a:xfrm>
            <a:off x="4966469" y="6438801"/>
            <a:ext cx="831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gn="r">
              <a:lnSpc>
                <a:spcPct val="100000"/>
              </a:lnSpc>
              <a:spcBef>
                <a:spcPts val="400"/>
              </a:spcBef>
              <a:buClr>
                <a:srgbClr val="00C0C0"/>
              </a:buClr>
              <a:buSzPct val="75000"/>
              <a:buFont typeface="Monotype Sorts" charset="0"/>
              <a:buNone/>
            </a:pPr>
            <a:r>
              <a:rPr lang="en-GB" sz="1600">
                <a:solidFill>
                  <a:srgbClr val="000000"/>
                </a:solidFill>
                <a:latin typeface="Arial" charset="0"/>
              </a:rPr>
              <a:t>&gt;= 80K</a:t>
            </a:r>
          </a:p>
        </p:txBody>
      </p:sp>
      <p:graphicFrame>
        <p:nvGraphicFramePr>
          <p:cNvPr id="29" name="Object 25"/>
          <p:cNvGraphicFramePr>
            <a:graphicFrameLocks noChangeAspect="1"/>
          </p:cNvGraphicFramePr>
          <p:nvPr>
            <p:extLst>
              <p:ext uri="{D42A27DB-BD31-4B8C-83A1-F6EECF244321}">
                <p14:modId xmlns:p14="http://schemas.microsoft.com/office/powerpoint/2010/main" val="266166281"/>
              </p:ext>
            </p:extLst>
          </p:nvPr>
        </p:nvGraphicFramePr>
        <p:xfrm>
          <a:off x="6869113" y="3402013"/>
          <a:ext cx="3316287" cy="1106487"/>
        </p:xfrm>
        <a:graphic>
          <a:graphicData uri="http://schemas.openxmlformats.org/presentationml/2006/ole">
            <mc:AlternateContent xmlns:mc="http://schemas.openxmlformats.org/markup-compatibility/2006">
              <mc:Choice xmlns:v="urn:schemas-microsoft-com:vml" Requires="v">
                <p:oleObj spid="_x0000_s12403" name="Document" r:id="rId4" imgW="4639841" imgH="1573722" progId="Word.Document.8">
                  <p:embed/>
                </p:oleObj>
              </mc:Choice>
              <mc:Fallback>
                <p:oleObj name="Document" r:id="rId4" imgW="4639841" imgH="1573722" progId="Word.Document.8">
                  <p:embed/>
                  <p:pic>
                    <p:nvPicPr>
                      <p:cNvPr id="0" name=""/>
                      <p:cNvPicPr>
                        <a:picLocks noChangeAspect="1" noChangeArrowheads="1"/>
                      </p:cNvPicPr>
                      <p:nvPr/>
                    </p:nvPicPr>
                    <p:blipFill>
                      <a:blip r:embed="rId5"/>
                      <a:srcRect/>
                      <a:stretch>
                        <a:fillRect/>
                      </a:stretch>
                    </p:blipFill>
                    <p:spPr bwMode="auto">
                      <a:xfrm>
                        <a:off x="6869113" y="3402013"/>
                        <a:ext cx="3316287" cy="110648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0" name="Line 27"/>
          <p:cNvSpPr>
            <a:spLocks noChangeShapeType="1"/>
          </p:cNvSpPr>
          <p:nvPr/>
        </p:nvSpPr>
        <p:spPr bwMode="auto">
          <a:xfrm flipH="1">
            <a:off x="6414269" y="4398863"/>
            <a:ext cx="3127375" cy="1828800"/>
          </a:xfrm>
          <a:prstGeom prst="line">
            <a:avLst/>
          </a:prstGeom>
          <a:noFill/>
          <a:ln w="25400">
            <a:solidFill>
              <a:schemeClr val="accent1"/>
            </a:solidFill>
            <a:prstDash val="dash"/>
            <a:miter lim="800000"/>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1" name="Text Box 28"/>
          <p:cNvSpPr txBox="1">
            <a:spLocks noChangeArrowheads="1"/>
          </p:cNvSpPr>
          <p:nvPr/>
        </p:nvSpPr>
        <p:spPr bwMode="auto">
          <a:xfrm>
            <a:off x="7939856" y="5389463"/>
            <a:ext cx="3459088" cy="36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charset="0"/>
                <a:ea typeface="ＭＳ Ｐゴシック" charset="0"/>
              </a:defRPr>
            </a:lvl9pPr>
          </a:lstStyle>
          <a:p>
            <a:pPr>
              <a:lnSpc>
                <a:spcPct val="80000"/>
              </a:lnSpc>
              <a:spcBef>
                <a:spcPts val="500"/>
              </a:spcBef>
              <a:buClr>
                <a:srgbClr val="00C0C0"/>
              </a:buClr>
              <a:buSzPct val="75000"/>
              <a:buFont typeface="Monotype Sorts" charset="0"/>
              <a:buNone/>
            </a:pPr>
            <a:r>
              <a:rPr lang="en-GB" sz="2200" dirty="0">
                <a:solidFill>
                  <a:srgbClr val="000000"/>
                </a:solidFill>
                <a:latin typeface="+mn-lt"/>
              </a:rPr>
              <a:t>Assign Cheat to </a:t>
            </a:r>
            <a:r>
              <a:rPr lang="ja-JP" altLang="en-GB" sz="2200" dirty="0">
                <a:solidFill>
                  <a:srgbClr val="000000"/>
                </a:solidFill>
                <a:latin typeface="+mn-lt"/>
              </a:rPr>
              <a:t>“</a:t>
            </a:r>
            <a:r>
              <a:rPr lang="en-GB" sz="2200" dirty="0">
                <a:solidFill>
                  <a:srgbClr val="000000"/>
                </a:solidFill>
                <a:latin typeface="+mn-lt"/>
              </a:rPr>
              <a:t>No</a:t>
            </a:r>
            <a:r>
              <a:rPr lang="ja-JP" altLang="en-GB" sz="2200" dirty="0">
                <a:solidFill>
                  <a:srgbClr val="000000"/>
                </a:solidFill>
                <a:latin typeface="+mn-lt"/>
              </a:rPr>
              <a:t>”</a:t>
            </a:r>
            <a:endParaRPr lang="en-GB" sz="2200" dirty="0">
              <a:solidFill>
                <a:srgbClr val="000000"/>
              </a:solidFill>
              <a:latin typeface="+mn-lt"/>
            </a:endParaRPr>
          </a:p>
        </p:txBody>
      </p:sp>
    </p:spTree>
    <p:extLst>
      <p:ext uri="{BB962C8B-B14F-4D97-AF65-F5344CB8AC3E}">
        <p14:creationId xmlns:p14="http://schemas.microsoft.com/office/powerpoint/2010/main" val="126560032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a:latin typeface="+mj-lt"/>
              </a:rPr>
              <a:t>Decision Tree Classification Task</a:t>
            </a:r>
            <a:endParaRPr lang="en-US" dirty="0" smtClean="0">
              <a:latin typeface="+mj-lt"/>
            </a:endParaRPr>
          </a:p>
        </p:txBody>
      </p:sp>
      <p:sp>
        <p:nvSpPr>
          <p:cNvPr id="2" name="Slide Number Placeholder 1"/>
          <p:cNvSpPr>
            <a:spLocks noGrp="1"/>
          </p:cNvSpPr>
          <p:nvPr>
            <p:ph type="sldNum" sz="quarter" idx="4"/>
          </p:nvPr>
        </p:nvSpPr>
        <p:spPr/>
        <p:txBody>
          <a:bodyPr/>
          <a:lstStyle/>
          <a:p>
            <a:fld id="{4F0FB6BC-84A6-4609-A72D-14054CEE50D6}" type="slidenum">
              <a:rPr lang="en-US" smtClean="0"/>
              <a:pPr/>
              <a:t>19</a:t>
            </a:fld>
            <a:endParaRPr lang="en-US" dirty="0"/>
          </a:p>
        </p:txBody>
      </p:sp>
      <p:graphicFrame>
        <p:nvGraphicFramePr>
          <p:cNvPr id="8" name="Object 2"/>
          <p:cNvGraphicFramePr>
            <a:graphicFrameLocks noChangeAspect="1"/>
          </p:cNvGraphicFramePr>
          <p:nvPr>
            <p:extLst>
              <p:ext uri="{D42A27DB-BD31-4B8C-83A1-F6EECF244321}">
                <p14:modId xmlns:p14="http://schemas.microsoft.com/office/powerpoint/2010/main" val="351179415"/>
              </p:ext>
            </p:extLst>
          </p:nvPr>
        </p:nvGraphicFramePr>
        <p:xfrm>
          <a:off x="2138543" y="1852464"/>
          <a:ext cx="8540321" cy="6365748"/>
        </p:xfrm>
        <a:graphic>
          <a:graphicData uri="http://schemas.openxmlformats.org/presentationml/2006/ole">
            <mc:AlternateContent xmlns:mc="http://schemas.openxmlformats.org/markup-compatibility/2006">
              <mc:Choice xmlns:v="urn:schemas-microsoft-com:vml" Requires="v">
                <p:oleObj spid="_x0000_s13427" r:id="rId4" imgW="8424720" imgH="6279480" progId="">
                  <p:embed/>
                </p:oleObj>
              </mc:Choice>
              <mc:Fallback>
                <p:oleObj r:id="rId4" imgW="8424720" imgH="62794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543" y="1852464"/>
                        <a:ext cx="8540321" cy="6365748"/>
                      </a:xfrm>
                      <a:prstGeom prst="rect">
                        <a:avLst/>
                      </a:prstGeom>
                      <a:noFill/>
                      <a:effectLst/>
                      <a:extLst/>
                    </p:spPr>
                  </p:pic>
                </p:oleObj>
              </mc:Fallback>
            </mc:AlternateContent>
          </a:graphicData>
        </a:graphic>
      </p:graphicFrame>
      <p:sp>
        <p:nvSpPr>
          <p:cNvPr id="9" name="Line 3"/>
          <p:cNvSpPr>
            <a:spLocks noChangeShapeType="1"/>
          </p:cNvSpPr>
          <p:nvPr/>
        </p:nvSpPr>
        <p:spPr bwMode="auto">
          <a:xfrm flipH="1">
            <a:off x="8732217" y="3559324"/>
            <a:ext cx="688975" cy="1588"/>
          </a:xfrm>
          <a:prstGeom prst="line">
            <a:avLst/>
          </a:prstGeom>
          <a:noFill/>
          <a:ln w="6336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Text Box 4"/>
          <p:cNvSpPr txBox="1">
            <a:spLocks noChangeArrowheads="1"/>
          </p:cNvSpPr>
          <p:nvPr/>
        </p:nvSpPr>
        <p:spPr bwMode="auto">
          <a:xfrm>
            <a:off x="8838852" y="5734992"/>
            <a:ext cx="2488084"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nSpc>
                <a:spcPct val="100000"/>
              </a:lnSpc>
              <a:spcBef>
                <a:spcPts val="875"/>
              </a:spcBef>
              <a:buFont typeface="Arial" charset="0"/>
              <a:buNone/>
            </a:pPr>
            <a:r>
              <a:rPr lang="en-GB" sz="2200" dirty="0">
                <a:solidFill>
                  <a:srgbClr val="000000"/>
                </a:solidFill>
                <a:latin typeface="Arial" charset="0"/>
              </a:rPr>
              <a:t>Decision Tree</a:t>
            </a:r>
          </a:p>
        </p:txBody>
      </p:sp>
    </p:spTree>
    <p:extLst>
      <p:ext uri="{BB962C8B-B14F-4D97-AF65-F5344CB8AC3E}">
        <p14:creationId xmlns:p14="http://schemas.microsoft.com/office/powerpoint/2010/main" val="19287063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a:spLocks noGrp="1" noChangeArrowheads="1"/>
          </p:cNvSpPr>
          <p:nvPr>
            <p:ph type="title"/>
          </p:nvPr>
        </p:nvSpPr>
        <p:spPr/>
        <p:txBody>
          <a:bodyPr/>
          <a:lstStyle/>
          <a:p>
            <a:r>
              <a:rPr lang="en-GB" dirty="0">
                <a:latin typeface="+mj-lt"/>
              </a:rPr>
              <a:t>Classification: Definition</a:t>
            </a:r>
            <a:endParaRPr lang="en-US" dirty="0" smtClean="0">
              <a:latin typeface="+mj-lt"/>
            </a:endParaRPr>
          </a:p>
        </p:txBody>
      </p:sp>
      <p:sp>
        <p:nvSpPr>
          <p:cNvPr id="5123" name="Rectangle 9"/>
          <p:cNvSpPr>
            <a:spLocks noGrp="1" noChangeArrowheads="1"/>
          </p:cNvSpPr>
          <p:nvPr>
            <p:ph idx="1"/>
          </p:nvPr>
        </p:nvSpPr>
        <p:spPr/>
        <p:txBody>
          <a:bodyPr/>
          <a:lstStyle/>
          <a:p>
            <a:pPr>
              <a:lnSpc>
                <a:spcPct val="90000"/>
              </a:lnSpc>
            </a:pPr>
            <a:endParaRPr lang="en-US" dirty="0" smtClean="0"/>
          </a:p>
          <a:p>
            <a:pPr marL="341313" indent="-341313">
              <a:lnSpc>
                <a:spcPct val="90000"/>
              </a:lnSpc>
              <a:tabLst>
                <a:tab pos="962025" algn="l"/>
                <a:tab pos="1876425" algn="l"/>
                <a:tab pos="2790825" algn="l"/>
                <a:tab pos="3705225" algn="l"/>
                <a:tab pos="4619625" algn="l"/>
                <a:tab pos="5534025" algn="l"/>
                <a:tab pos="6448425" algn="l"/>
                <a:tab pos="7362825" algn="l"/>
                <a:tab pos="8277225" algn="l"/>
                <a:tab pos="9191625" algn="l"/>
                <a:tab pos="10106025" algn="l"/>
              </a:tabLst>
            </a:pPr>
            <a:r>
              <a:rPr lang="en-GB" dirty="0">
                <a:latin typeface="Arial" charset="0"/>
              </a:rPr>
              <a:t>Given a collection of records (</a:t>
            </a:r>
            <a:r>
              <a:rPr lang="en-GB" i="1" dirty="0">
                <a:solidFill>
                  <a:srgbClr val="CC0000"/>
                </a:solidFill>
                <a:latin typeface="Arial" charset="0"/>
              </a:rPr>
              <a:t>training set </a:t>
            </a:r>
            <a:r>
              <a:rPr lang="en-GB" dirty="0">
                <a:latin typeface="Arial" charset="0"/>
              </a:rPr>
              <a:t>)</a:t>
            </a:r>
            <a:r>
              <a:rPr lang="ar-SA" dirty="0">
                <a:latin typeface="Arial" charset="0"/>
                <a:cs typeface="Arial" charset="0"/>
              </a:rPr>
              <a:t>‏</a:t>
            </a:r>
            <a:endParaRPr lang="en-GB" dirty="0">
              <a:latin typeface="Arial" charset="0"/>
            </a:endParaRPr>
          </a:p>
          <a:p>
            <a:pPr marL="741363" lvl="1" indent="-284163">
              <a:lnSpc>
                <a:spcPct val="90000"/>
              </a:lnSpc>
              <a:spcBef>
                <a:spcPts val="300"/>
              </a:spcBef>
              <a:tabLst>
                <a:tab pos="962025" algn="l"/>
                <a:tab pos="1876425" algn="l"/>
                <a:tab pos="2790825" algn="l"/>
                <a:tab pos="3705225" algn="l"/>
                <a:tab pos="4619625" algn="l"/>
                <a:tab pos="5534025" algn="l"/>
                <a:tab pos="6448425" algn="l"/>
                <a:tab pos="7362825" algn="l"/>
                <a:tab pos="8277225" algn="l"/>
                <a:tab pos="9191625" algn="l"/>
                <a:tab pos="10106025" algn="l"/>
              </a:tabLst>
            </a:pPr>
            <a:r>
              <a:rPr lang="en-GB" sz="2400" dirty="0">
                <a:latin typeface="Arial" charset="0"/>
              </a:rPr>
              <a:t>Each record contains a set of </a:t>
            </a:r>
            <a:r>
              <a:rPr lang="en-GB" sz="2400" i="1" dirty="0">
                <a:solidFill>
                  <a:srgbClr val="CC0000"/>
                </a:solidFill>
                <a:latin typeface="Arial" charset="0"/>
              </a:rPr>
              <a:t>attributes</a:t>
            </a:r>
            <a:r>
              <a:rPr lang="en-GB" sz="2400" dirty="0">
                <a:latin typeface="Arial" charset="0"/>
              </a:rPr>
              <a:t>, one of the attributes is the </a:t>
            </a:r>
            <a:r>
              <a:rPr lang="en-GB" sz="2400" i="1" dirty="0">
                <a:solidFill>
                  <a:srgbClr val="CC0000"/>
                </a:solidFill>
                <a:latin typeface="Arial" charset="0"/>
              </a:rPr>
              <a:t>class</a:t>
            </a:r>
            <a:r>
              <a:rPr lang="en-GB" sz="2400" dirty="0">
                <a:latin typeface="Arial" charset="0"/>
              </a:rPr>
              <a:t>.</a:t>
            </a:r>
          </a:p>
          <a:p>
            <a:pPr marL="341313" indent="-341313">
              <a:lnSpc>
                <a:spcPct val="90000"/>
              </a:lnSpc>
              <a:tabLst>
                <a:tab pos="962025" algn="l"/>
                <a:tab pos="1876425" algn="l"/>
                <a:tab pos="2790825" algn="l"/>
                <a:tab pos="3705225" algn="l"/>
                <a:tab pos="4619625" algn="l"/>
                <a:tab pos="5534025" algn="l"/>
                <a:tab pos="6448425" algn="l"/>
                <a:tab pos="7362825" algn="l"/>
                <a:tab pos="8277225" algn="l"/>
                <a:tab pos="9191625" algn="l"/>
                <a:tab pos="10106025" algn="l"/>
              </a:tabLst>
            </a:pPr>
            <a:endParaRPr lang="en-GB" dirty="0" smtClean="0">
              <a:latin typeface="Arial" charset="0"/>
            </a:endParaRPr>
          </a:p>
          <a:p>
            <a:pPr marL="341313" indent="-341313">
              <a:lnSpc>
                <a:spcPct val="90000"/>
              </a:lnSpc>
              <a:tabLst>
                <a:tab pos="962025" algn="l"/>
                <a:tab pos="1876425" algn="l"/>
                <a:tab pos="2790825" algn="l"/>
                <a:tab pos="3705225" algn="l"/>
                <a:tab pos="4619625" algn="l"/>
                <a:tab pos="5534025" algn="l"/>
                <a:tab pos="6448425" algn="l"/>
                <a:tab pos="7362825" algn="l"/>
                <a:tab pos="8277225" algn="l"/>
                <a:tab pos="9191625" algn="l"/>
                <a:tab pos="10106025" algn="l"/>
              </a:tabLst>
            </a:pPr>
            <a:r>
              <a:rPr lang="en-GB" dirty="0" smtClean="0">
                <a:latin typeface="Arial" charset="0"/>
              </a:rPr>
              <a:t>Find </a:t>
            </a:r>
            <a:r>
              <a:rPr lang="en-GB" dirty="0">
                <a:latin typeface="Arial" charset="0"/>
              </a:rPr>
              <a:t>a </a:t>
            </a:r>
            <a:r>
              <a:rPr lang="en-GB" i="1" dirty="0">
                <a:solidFill>
                  <a:srgbClr val="CC0000"/>
                </a:solidFill>
                <a:latin typeface="Arial" charset="0"/>
              </a:rPr>
              <a:t>model</a:t>
            </a:r>
            <a:r>
              <a:rPr lang="en-GB" dirty="0">
                <a:latin typeface="Arial" charset="0"/>
              </a:rPr>
              <a:t>  for class attribute as a function of the values of other attributes.</a:t>
            </a:r>
          </a:p>
          <a:p>
            <a:pPr marL="341313" indent="-341313">
              <a:lnSpc>
                <a:spcPct val="90000"/>
              </a:lnSpc>
              <a:tabLst>
                <a:tab pos="962025" algn="l"/>
                <a:tab pos="1876425" algn="l"/>
                <a:tab pos="2790825" algn="l"/>
                <a:tab pos="3705225" algn="l"/>
                <a:tab pos="4619625" algn="l"/>
                <a:tab pos="5534025" algn="l"/>
                <a:tab pos="6448425" algn="l"/>
                <a:tab pos="7362825" algn="l"/>
                <a:tab pos="8277225" algn="l"/>
                <a:tab pos="9191625" algn="l"/>
                <a:tab pos="10106025" algn="l"/>
              </a:tabLst>
            </a:pPr>
            <a:endParaRPr lang="en-GB" dirty="0" smtClean="0">
              <a:latin typeface="Arial" charset="0"/>
            </a:endParaRPr>
          </a:p>
          <a:p>
            <a:pPr marL="341313" indent="-341313">
              <a:lnSpc>
                <a:spcPct val="90000"/>
              </a:lnSpc>
              <a:tabLst>
                <a:tab pos="962025" algn="l"/>
                <a:tab pos="1876425" algn="l"/>
                <a:tab pos="2790825" algn="l"/>
                <a:tab pos="3705225" algn="l"/>
                <a:tab pos="4619625" algn="l"/>
                <a:tab pos="5534025" algn="l"/>
                <a:tab pos="6448425" algn="l"/>
                <a:tab pos="7362825" algn="l"/>
                <a:tab pos="8277225" algn="l"/>
                <a:tab pos="9191625" algn="l"/>
                <a:tab pos="10106025" algn="l"/>
              </a:tabLst>
            </a:pPr>
            <a:r>
              <a:rPr lang="en-GB" dirty="0" smtClean="0">
                <a:latin typeface="Arial" charset="0"/>
              </a:rPr>
              <a:t>Goal</a:t>
            </a:r>
            <a:r>
              <a:rPr lang="en-GB" dirty="0">
                <a:latin typeface="Arial" charset="0"/>
              </a:rPr>
              <a:t>: </a:t>
            </a:r>
            <a:r>
              <a:rPr lang="en-GB" u="sng" dirty="0">
                <a:latin typeface="Arial" charset="0"/>
              </a:rPr>
              <a:t>previously unseen</a:t>
            </a:r>
            <a:r>
              <a:rPr lang="en-GB" dirty="0">
                <a:latin typeface="Arial" charset="0"/>
              </a:rPr>
              <a:t> records should be assigned a class as accurately as possible.</a:t>
            </a:r>
          </a:p>
          <a:p>
            <a:pPr marL="741363" lvl="1" indent="-284163">
              <a:lnSpc>
                <a:spcPct val="90000"/>
              </a:lnSpc>
              <a:spcBef>
                <a:spcPts val="300"/>
              </a:spcBef>
              <a:tabLst>
                <a:tab pos="962025" algn="l"/>
                <a:tab pos="1876425" algn="l"/>
                <a:tab pos="2790825" algn="l"/>
                <a:tab pos="3705225" algn="l"/>
                <a:tab pos="4619625" algn="l"/>
                <a:tab pos="5534025" algn="l"/>
                <a:tab pos="6448425" algn="l"/>
                <a:tab pos="7362825" algn="l"/>
                <a:tab pos="8277225" algn="l"/>
                <a:tab pos="9191625" algn="l"/>
                <a:tab pos="10106025" algn="l"/>
              </a:tabLst>
            </a:pPr>
            <a:r>
              <a:rPr lang="en-GB" sz="2400" dirty="0">
                <a:latin typeface="Arial" charset="0"/>
              </a:rPr>
              <a:t>A </a:t>
            </a:r>
            <a:r>
              <a:rPr lang="en-GB" sz="2400" i="1" dirty="0">
                <a:solidFill>
                  <a:srgbClr val="CC0000"/>
                </a:solidFill>
                <a:latin typeface="Arial" charset="0"/>
              </a:rPr>
              <a:t>test set</a:t>
            </a:r>
            <a:r>
              <a:rPr lang="en-GB" sz="2400" dirty="0">
                <a:latin typeface="Arial" charset="0"/>
              </a:rPr>
              <a:t> is used to determine the accuracy of the model. Usually, the given data set is divided into training and test sets, with training set used to build the model and test set used to validate it.</a:t>
            </a:r>
            <a:endParaRPr lang="en-US" dirty="0"/>
          </a:p>
        </p:txBody>
      </p:sp>
      <p:sp>
        <p:nvSpPr>
          <p:cNvPr id="2" name="Slide Number Placeholder 1"/>
          <p:cNvSpPr>
            <a:spLocks noGrp="1"/>
          </p:cNvSpPr>
          <p:nvPr>
            <p:ph type="sldNum" sz="quarter" idx="4"/>
          </p:nvPr>
        </p:nvSpPr>
        <p:spPr/>
        <p:txBody>
          <a:bodyPr/>
          <a:lstStyle/>
          <a:p>
            <a:fld id="{4F0FB6BC-84A6-4609-A72D-14054CEE50D6}" type="slidenum">
              <a:rPr lang="en-US" smtClean="0"/>
              <a:pPr/>
              <a:t>2</a:t>
            </a:fld>
            <a:endParaRPr lang="en-US" dirty="0"/>
          </a:p>
        </p:txBody>
      </p:sp>
    </p:spTree>
    <p:extLst>
      <p:ext uri="{BB962C8B-B14F-4D97-AF65-F5344CB8AC3E}">
        <p14:creationId xmlns:p14="http://schemas.microsoft.com/office/powerpoint/2010/main" val="213803168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j-lt"/>
              </a:rPr>
              <a:t>Decision Tree Induction</a:t>
            </a:r>
            <a:endParaRPr lang="en-US" dirty="0">
              <a:latin typeface="+mj-lt"/>
            </a:endParaRPr>
          </a:p>
        </p:txBody>
      </p:sp>
      <p:sp>
        <p:nvSpPr>
          <p:cNvPr id="3" name="Content Placeholder 2"/>
          <p:cNvSpPr>
            <a:spLocks noGrp="1"/>
          </p:cNvSpPr>
          <p:nvPr>
            <p:ph idx="1"/>
          </p:nvPr>
        </p:nvSpPr>
        <p:spPr>
          <a:xfrm>
            <a:off x="900112" y="2070100"/>
            <a:ext cx="11362927" cy="6007100"/>
          </a:xfrm>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rPr>
              <a:t>Many Algorithms:</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latin typeface="Arial"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Arial" charset="0"/>
              </a:rPr>
              <a:t>Hunt</a:t>
            </a:r>
            <a:r>
              <a:rPr lang="ja-JP" altLang="en-GB" dirty="0">
                <a:latin typeface="Arial" charset="0"/>
              </a:rPr>
              <a:t>’</a:t>
            </a:r>
            <a:r>
              <a:rPr lang="en-GB" dirty="0">
                <a:latin typeface="Arial" charset="0"/>
              </a:rPr>
              <a:t>s Algorithm (one of the earliest)</a:t>
            </a:r>
            <a:r>
              <a:rPr lang="ar-SA" dirty="0">
                <a:latin typeface="Arial" charset="0"/>
                <a:cs typeface="Arial" charset="0"/>
              </a:rPr>
              <a:t>‏</a:t>
            </a:r>
            <a:endParaRPr lang="en-GB" dirty="0">
              <a:latin typeface="Arial"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latin typeface="Arial"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Arial" charset="0"/>
              </a:rPr>
              <a:t>CART</a:t>
            </a:r>
            <a:endParaRPr lang="en-GB" dirty="0">
              <a:latin typeface="Arial"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latin typeface="Arial"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Arial" charset="0"/>
              </a:rPr>
              <a:t>ID3</a:t>
            </a:r>
            <a:r>
              <a:rPr lang="en-GB" dirty="0">
                <a:latin typeface="Arial" charset="0"/>
              </a:rPr>
              <a:t>, C4.5</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latin typeface="Arial"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Arial" charset="0"/>
              </a:rPr>
              <a:t>SLIQ,SPRINT</a:t>
            </a:r>
            <a:endParaRPr lang="en-GB" dirty="0">
              <a:latin typeface="Arial" charset="0"/>
            </a:endParaRPr>
          </a:p>
        </p:txBody>
      </p:sp>
      <p:sp>
        <p:nvSpPr>
          <p:cNvPr id="4" name="Slide Number Placeholder 3"/>
          <p:cNvSpPr>
            <a:spLocks noGrp="1"/>
          </p:cNvSpPr>
          <p:nvPr>
            <p:ph type="sldNum" sz="quarter" idx="4"/>
          </p:nvPr>
        </p:nvSpPr>
        <p:spPr/>
        <p:txBody>
          <a:bodyPr/>
          <a:lstStyle/>
          <a:p>
            <a:fld id="{4F0FB6BC-84A6-4609-A72D-14054CEE50D6}" type="slidenum">
              <a:rPr lang="en-US" smtClean="0"/>
              <a:pPr/>
              <a:t>20</a:t>
            </a:fld>
            <a:endParaRPr lang="en-US" dirty="0"/>
          </a:p>
        </p:txBody>
      </p:sp>
    </p:spTree>
    <p:extLst>
      <p:ext uri="{BB962C8B-B14F-4D97-AF65-F5344CB8AC3E}">
        <p14:creationId xmlns:p14="http://schemas.microsoft.com/office/powerpoint/2010/main" val="169277314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GB" dirty="0">
                <a:latin typeface="+mj-lt"/>
              </a:rPr>
              <a:t>General Structure of Hunt</a:t>
            </a:r>
            <a:r>
              <a:rPr lang="ja-JP" altLang="en-GB" dirty="0">
                <a:latin typeface="+mj-lt"/>
              </a:rPr>
              <a:t>’</a:t>
            </a:r>
            <a:r>
              <a:rPr lang="en-GB" dirty="0">
                <a:latin typeface="+mj-lt"/>
              </a:rPr>
              <a:t>s Algorithm</a:t>
            </a:r>
            <a:endParaRPr lang="en-US" dirty="0" smtClean="0">
              <a:latin typeface="+mj-lt"/>
            </a:endParaRPr>
          </a:p>
        </p:txBody>
      </p:sp>
      <p:sp>
        <p:nvSpPr>
          <p:cNvPr id="2" name="Slide Number Placeholder 1"/>
          <p:cNvSpPr>
            <a:spLocks noGrp="1"/>
          </p:cNvSpPr>
          <p:nvPr>
            <p:ph type="sldNum" sz="quarter" idx="4"/>
          </p:nvPr>
        </p:nvSpPr>
        <p:spPr/>
        <p:txBody>
          <a:bodyPr/>
          <a:lstStyle/>
          <a:p>
            <a:fld id="{4F0FB6BC-84A6-4609-A72D-14054CEE50D6}" type="slidenum">
              <a:rPr lang="en-US" smtClean="0"/>
              <a:pPr/>
              <a:t>21</a:t>
            </a:fld>
            <a:endParaRPr lang="en-US" dirty="0"/>
          </a:p>
        </p:txBody>
      </p:sp>
      <p:sp>
        <p:nvSpPr>
          <p:cNvPr id="8" name="Rectangle 2"/>
          <p:cNvSpPr txBox="1">
            <a:spLocks noChangeArrowheads="1"/>
          </p:cNvSpPr>
          <p:nvPr/>
        </p:nvSpPr>
        <p:spPr bwMode="auto">
          <a:xfrm>
            <a:off x="597744" y="1996480"/>
            <a:ext cx="5904656" cy="6552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lvl1pPr marL="342900" indent="-342900" algn="l" rtl="0" eaLnBrk="0" fontAlgn="base" hangingPunct="0">
              <a:spcBef>
                <a:spcPct val="0"/>
              </a:spcBef>
              <a:spcAft>
                <a:spcPct val="0"/>
              </a:spcAft>
              <a:buClr>
                <a:srgbClr val="C00000"/>
              </a:buClr>
              <a:buChar char="•"/>
              <a:defRPr sz="2500">
                <a:solidFill>
                  <a:srgbClr val="141313"/>
                </a:solidFill>
                <a:latin typeface="+mn-lt"/>
                <a:ea typeface="MS PGothic" pitchFamily="34" charset="-128"/>
                <a:cs typeface="Arial"/>
                <a:sym typeface="Kievit-Book" charset="0"/>
              </a:defRPr>
            </a:lvl1pPr>
            <a:lvl2pPr marL="742950" indent="-285750" algn="l" rtl="0" eaLnBrk="0" fontAlgn="base" hangingPunct="0">
              <a:spcBef>
                <a:spcPct val="0"/>
              </a:spcBef>
              <a:spcAft>
                <a:spcPct val="0"/>
              </a:spcAft>
              <a:buFont typeface="Lucida Grande"/>
              <a:buChar char="-"/>
              <a:defRPr sz="2100">
                <a:solidFill>
                  <a:srgbClr val="141313"/>
                </a:solidFill>
                <a:latin typeface="+mn-lt"/>
                <a:ea typeface="MS PGothic" pitchFamily="34" charset="-128"/>
                <a:cs typeface="+mn-cs"/>
                <a:sym typeface="Kievit-Book" charset="0"/>
              </a:defRPr>
            </a:lvl2pPr>
            <a:lvl3pPr marL="1143000" indent="-228600" algn="l" rtl="0" eaLnBrk="0" fontAlgn="base" hangingPunct="0">
              <a:spcBef>
                <a:spcPct val="0"/>
              </a:spcBef>
              <a:spcAft>
                <a:spcPct val="0"/>
              </a:spcAft>
              <a:buFont typeface="Lucida Grande"/>
              <a:buChar char="-"/>
              <a:defRPr sz="2100">
                <a:solidFill>
                  <a:srgbClr val="141313"/>
                </a:solidFill>
                <a:latin typeface="+mn-lt"/>
                <a:ea typeface="MS PGothic" pitchFamily="34" charset="-128"/>
                <a:cs typeface="+mn-cs"/>
                <a:sym typeface="Kievit-Book" charset="0"/>
              </a:defRPr>
            </a:lvl3pPr>
            <a:lvl4pPr marL="1600200" indent="-228600" algn="l" rtl="0" eaLnBrk="0" fontAlgn="base" hangingPunct="0">
              <a:spcBef>
                <a:spcPct val="0"/>
              </a:spcBef>
              <a:spcAft>
                <a:spcPct val="0"/>
              </a:spcAft>
              <a:buFont typeface="Lucida Grande"/>
              <a:buChar char="-"/>
              <a:defRPr sz="2100">
                <a:solidFill>
                  <a:srgbClr val="141313"/>
                </a:solidFill>
                <a:latin typeface="+mn-lt"/>
                <a:ea typeface="MS PGothic" pitchFamily="34" charset="-128"/>
                <a:cs typeface="+mn-cs"/>
                <a:sym typeface="Kievit-Book" charset="0"/>
              </a:defRPr>
            </a:lvl4pPr>
            <a:lvl5pPr marL="2057400" indent="-228600" algn="l" rtl="0" eaLnBrk="0" fontAlgn="base" hangingPunct="0">
              <a:spcBef>
                <a:spcPct val="0"/>
              </a:spcBef>
              <a:spcAft>
                <a:spcPct val="0"/>
              </a:spcAft>
              <a:buFont typeface="Lucida Grande"/>
              <a:buChar char="-"/>
              <a:defRPr sz="2100">
                <a:solidFill>
                  <a:srgbClr val="141313"/>
                </a:solidFill>
                <a:latin typeface="+mn-lt"/>
                <a:ea typeface="MS PGothic" pitchFamily="34" charset="-128"/>
                <a:cs typeface="+mn-cs"/>
                <a:sym typeface="Kievit-Book" charset="0"/>
              </a:defRPr>
            </a:lvl5pPr>
            <a:lvl6pPr marL="457200" algn="l" rtl="0" fontAlgn="base">
              <a:spcBef>
                <a:spcPct val="0"/>
              </a:spcBef>
              <a:spcAft>
                <a:spcPct val="0"/>
              </a:spcAft>
              <a:defRPr sz="3000">
                <a:solidFill>
                  <a:srgbClr val="141313"/>
                </a:solidFill>
                <a:latin typeface="+mn-lt"/>
                <a:ea typeface="+mn-ea"/>
                <a:cs typeface="+mn-cs"/>
                <a:sym typeface="Kievit-Book" charset="0"/>
              </a:defRPr>
            </a:lvl6pPr>
            <a:lvl7pPr marL="914400" algn="l" rtl="0" fontAlgn="base">
              <a:spcBef>
                <a:spcPct val="0"/>
              </a:spcBef>
              <a:spcAft>
                <a:spcPct val="0"/>
              </a:spcAft>
              <a:defRPr sz="3000">
                <a:solidFill>
                  <a:srgbClr val="141313"/>
                </a:solidFill>
                <a:latin typeface="+mn-lt"/>
                <a:ea typeface="+mn-ea"/>
                <a:cs typeface="+mn-cs"/>
                <a:sym typeface="Kievit-Book" charset="0"/>
              </a:defRPr>
            </a:lvl7pPr>
            <a:lvl8pPr marL="1371600" algn="l" rtl="0" fontAlgn="base">
              <a:spcBef>
                <a:spcPct val="0"/>
              </a:spcBef>
              <a:spcAft>
                <a:spcPct val="0"/>
              </a:spcAft>
              <a:defRPr sz="3000">
                <a:solidFill>
                  <a:srgbClr val="141313"/>
                </a:solidFill>
                <a:latin typeface="+mn-lt"/>
                <a:ea typeface="+mn-ea"/>
                <a:cs typeface="+mn-cs"/>
                <a:sym typeface="Kievit-Book" charset="0"/>
              </a:defRPr>
            </a:lvl8pPr>
            <a:lvl9pPr marL="1828800" algn="l" rtl="0" fontAlgn="base">
              <a:spcBef>
                <a:spcPct val="0"/>
              </a:spcBef>
              <a:spcAft>
                <a:spcPct val="0"/>
              </a:spcAft>
              <a:defRPr sz="3000">
                <a:solidFill>
                  <a:srgbClr val="141313"/>
                </a:solidFill>
                <a:latin typeface="+mn-lt"/>
                <a:ea typeface="+mn-ea"/>
                <a:cs typeface="+mn-cs"/>
                <a:sym typeface="Kievit-Book" charset="0"/>
              </a:defRPr>
            </a:lvl9pPr>
          </a:lstStyle>
          <a:p>
            <a:pPr>
              <a:lnSpc>
                <a:spcPct val="90000"/>
              </a:lnSpc>
              <a:spcBef>
                <a:spcPts val="2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latin typeface="Arial" charset="0"/>
              </a:rPr>
              <a:t>Let </a:t>
            </a:r>
            <a:r>
              <a:rPr lang="en-GB" sz="2200" i="1" dirty="0" err="1" smtClean="0">
                <a:latin typeface="Arial" charset="0"/>
              </a:rPr>
              <a:t>D</a:t>
            </a:r>
            <a:r>
              <a:rPr lang="en-GB" sz="2200" i="1" baseline="-25000" dirty="0" err="1" smtClean="0">
                <a:latin typeface="Arial" charset="0"/>
              </a:rPr>
              <a:t>t</a:t>
            </a:r>
            <a:r>
              <a:rPr lang="en-GB" sz="2200" dirty="0" smtClean="0">
                <a:latin typeface="Arial" charset="0"/>
              </a:rPr>
              <a:t> be the set of training records that reach a node </a:t>
            </a:r>
            <a:r>
              <a:rPr lang="en-GB" sz="2200" i="1" dirty="0" smtClean="0">
                <a:latin typeface="Arial" charset="0"/>
              </a:rPr>
              <a:t>t</a:t>
            </a:r>
          </a:p>
          <a:p>
            <a:pPr marL="0" indent="0">
              <a:lnSpc>
                <a:spcPct val="90000"/>
              </a:lnSpc>
              <a:spcBef>
                <a:spcPts val="2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i="1" dirty="0" smtClean="0">
              <a:latin typeface="Arial" charset="0"/>
            </a:endParaRPr>
          </a:p>
          <a:p>
            <a:pPr>
              <a:lnSpc>
                <a:spcPct val="90000"/>
              </a:lnSpc>
              <a:spcBef>
                <a:spcPts val="2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latin typeface="Arial" charset="0"/>
              </a:rPr>
              <a:t>General Procedure:</a:t>
            </a:r>
          </a:p>
          <a:p>
            <a:pPr marL="0" indent="0">
              <a:lnSpc>
                <a:spcPct val="90000"/>
              </a:lnSpc>
              <a:spcBef>
                <a:spcPts val="2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dirty="0" smtClean="0">
              <a:latin typeface="Arial" charset="0"/>
            </a:endParaRPr>
          </a:p>
          <a:p>
            <a:pPr lvl="1">
              <a:lnSpc>
                <a:spcPct val="90000"/>
              </a:lnSpc>
              <a:spcBef>
                <a:spcPts val="2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latin typeface="Arial" charset="0"/>
              </a:rPr>
              <a:t>If </a:t>
            </a:r>
            <a:r>
              <a:rPr lang="en-GB" sz="2200" i="1" dirty="0" err="1" smtClean="0">
                <a:latin typeface="Arial" charset="0"/>
              </a:rPr>
              <a:t>D</a:t>
            </a:r>
            <a:r>
              <a:rPr lang="en-GB" sz="2200" i="1" baseline="-25000" dirty="0" err="1" smtClean="0">
                <a:latin typeface="Arial" charset="0"/>
              </a:rPr>
              <a:t>t</a:t>
            </a:r>
            <a:r>
              <a:rPr lang="en-GB" sz="2200" dirty="0" smtClean="0">
                <a:latin typeface="Arial" charset="0"/>
              </a:rPr>
              <a:t> contains records that belong the same class </a:t>
            </a:r>
            <a:r>
              <a:rPr lang="en-GB" sz="2200" i="1" dirty="0" err="1" smtClean="0">
                <a:latin typeface="Arial" charset="0"/>
              </a:rPr>
              <a:t>y</a:t>
            </a:r>
            <a:r>
              <a:rPr lang="en-GB" sz="2200" i="1" baseline="-25000" dirty="0" err="1" smtClean="0">
                <a:latin typeface="Arial" charset="0"/>
              </a:rPr>
              <a:t>t</a:t>
            </a:r>
            <a:r>
              <a:rPr lang="en-GB" sz="2200" dirty="0" smtClean="0">
                <a:latin typeface="Arial" charset="0"/>
              </a:rPr>
              <a:t>, then </a:t>
            </a:r>
            <a:r>
              <a:rPr lang="en-GB" sz="2200" i="1" dirty="0" smtClean="0">
                <a:latin typeface="Arial" charset="0"/>
              </a:rPr>
              <a:t>t</a:t>
            </a:r>
            <a:r>
              <a:rPr lang="en-GB" sz="2200" dirty="0" smtClean="0">
                <a:latin typeface="Arial" charset="0"/>
              </a:rPr>
              <a:t> is a leaf node </a:t>
            </a:r>
            <a:r>
              <a:rPr lang="en-GB" sz="2200" dirty="0" err="1" smtClean="0">
                <a:latin typeface="Arial" charset="0"/>
              </a:rPr>
              <a:t>labeled</a:t>
            </a:r>
            <a:r>
              <a:rPr lang="en-GB" sz="2200" dirty="0" smtClean="0">
                <a:latin typeface="Arial" charset="0"/>
              </a:rPr>
              <a:t> as </a:t>
            </a:r>
            <a:r>
              <a:rPr lang="en-GB" sz="2200" i="1" dirty="0" err="1" smtClean="0">
                <a:latin typeface="Arial" charset="0"/>
              </a:rPr>
              <a:t>y</a:t>
            </a:r>
            <a:r>
              <a:rPr lang="en-GB" sz="2200" i="1" baseline="-25000" dirty="0" err="1" smtClean="0">
                <a:latin typeface="Arial" charset="0"/>
              </a:rPr>
              <a:t>t</a:t>
            </a:r>
            <a:endParaRPr lang="en-GB" sz="2200" i="1" baseline="-25000" dirty="0" smtClean="0">
              <a:latin typeface="Arial" charset="0"/>
            </a:endParaRPr>
          </a:p>
          <a:p>
            <a:pPr lvl="1">
              <a:lnSpc>
                <a:spcPct val="90000"/>
              </a:lnSpc>
              <a:spcBef>
                <a:spcPts val="25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i="1" baseline="-25000" dirty="0" smtClean="0">
              <a:latin typeface="Arial" charset="0"/>
            </a:endParaRPr>
          </a:p>
          <a:p>
            <a:pPr lvl="1">
              <a:lnSpc>
                <a:spcPct val="90000"/>
              </a:lnSpc>
              <a:spcBef>
                <a:spcPts val="2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latin typeface="Arial" charset="0"/>
              </a:rPr>
              <a:t>If </a:t>
            </a:r>
            <a:r>
              <a:rPr lang="en-GB" sz="2200" i="1" dirty="0" smtClean="0">
                <a:latin typeface="Arial" charset="0"/>
              </a:rPr>
              <a:t>D</a:t>
            </a:r>
            <a:r>
              <a:rPr lang="en-GB" sz="2200" i="1" baseline="-25000" dirty="0" smtClean="0">
                <a:latin typeface="Arial" charset="0"/>
              </a:rPr>
              <a:t>t</a:t>
            </a:r>
            <a:r>
              <a:rPr lang="en-GB" sz="2200" dirty="0" smtClean="0">
                <a:latin typeface="Arial" charset="0"/>
              </a:rPr>
              <a:t> is an empty set, then </a:t>
            </a:r>
            <a:r>
              <a:rPr lang="en-GB" sz="2200" i="1" dirty="0" smtClean="0">
                <a:latin typeface="Arial" charset="0"/>
              </a:rPr>
              <a:t>t</a:t>
            </a:r>
            <a:r>
              <a:rPr lang="en-GB" sz="2200" dirty="0" smtClean="0">
                <a:latin typeface="Arial" charset="0"/>
              </a:rPr>
              <a:t> is a leaf node </a:t>
            </a:r>
            <a:r>
              <a:rPr lang="en-GB" sz="2200" dirty="0" err="1" smtClean="0">
                <a:latin typeface="Arial" charset="0"/>
              </a:rPr>
              <a:t>labeled</a:t>
            </a:r>
            <a:r>
              <a:rPr lang="en-GB" sz="2200" dirty="0" smtClean="0">
                <a:latin typeface="Arial" charset="0"/>
              </a:rPr>
              <a:t> by the default class computed as the majority vote of the class labels of the records in the </a:t>
            </a:r>
            <a:r>
              <a:rPr lang="en-GB" sz="2200" smtClean="0">
                <a:latin typeface="Arial" charset="0"/>
              </a:rPr>
              <a:t>complete data set</a:t>
            </a:r>
            <a:endParaRPr lang="en-GB" sz="2200" i="1" baseline="-25000" dirty="0" smtClean="0">
              <a:latin typeface="Arial" charset="0"/>
            </a:endParaRPr>
          </a:p>
          <a:p>
            <a:pPr lvl="1">
              <a:lnSpc>
                <a:spcPct val="90000"/>
              </a:lnSpc>
              <a:spcBef>
                <a:spcPts val="25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i="1" baseline="-25000" dirty="0" smtClean="0">
              <a:latin typeface="Arial" charset="0"/>
            </a:endParaRPr>
          </a:p>
          <a:p>
            <a:pPr lvl="1">
              <a:lnSpc>
                <a:spcPct val="90000"/>
              </a:lnSpc>
              <a:spcBef>
                <a:spcPts val="2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latin typeface="Arial" charset="0"/>
              </a:rPr>
              <a:t>If </a:t>
            </a:r>
            <a:r>
              <a:rPr lang="en-GB" sz="2200" i="1" dirty="0" smtClean="0">
                <a:latin typeface="Arial" charset="0"/>
              </a:rPr>
              <a:t>D</a:t>
            </a:r>
            <a:r>
              <a:rPr lang="en-GB" sz="2200" i="1" baseline="-25000" dirty="0" smtClean="0">
                <a:latin typeface="Arial" charset="0"/>
              </a:rPr>
              <a:t>t</a:t>
            </a:r>
            <a:r>
              <a:rPr lang="en-GB" sz="2200" dirty="0" smtClean="0">
                <a:latin typeface="Arial" charset="0"/>
              </a:rPr>
              <a:t> contains records that belong to more than one class then a)  select best attribute to split the data into smaller subsets, b) recursively apply the procedure to each of the resulting subsets</a:t>
            </a:r>
            <a:endParaRPr lang="en-GB" sz="2200" dirty="0">
              <a:latin typeface="Arial" charset="0"/>
            </a:endParaRPr>
          </a:p>
        </p:txBody>
      </p:sp>
      <p:graphicFrame>
        <p:nvGraphicFramePr>
          <p:cNvPr id="9" name="Object 3"/>
          <p:cNvGraphicFramePr>
            <a:graphicFrameLocks noChangeAspect="1"/>
          </p:cNvGraphicFramePr>
          <p:nvPr>
            <p:extLst>
              <p:ext uri="{D42A27DB-BD31-4B8C-83A1-F6EECF244321}">
                <p14:modId xmlns:p14="http://schemas.microsoft.com/office/powerpoint/2010/main" val="2025315029"/>
              </p:ext>
            </p:extLst>
          </p:nvPr>
        </p:nvGraphicFramePr>
        <p:xfrm>
          <a:off x="7847013" y="1636713"/>
          <a:ext cx="3848100" cy="4125912"/>
        </p:xfrm>
        <a:graphic>
          <a:graphicData uri="http://schemas.openxmlformats.org/presentationml/2006/ole">
            <mc:AlternateContent xmlns:mc="http://schemas.openxmlformats.org/markup-compatibility/2006">
              <mc:Choice xmlns:v="urn:schemas-microsoft-com:vml" Requires="v">
                <p:oleObj spid="_x0000_s14451" name="Document" r:id="rId4" imgW="5391840" imgH="5768396" progId="Word.Document.8">
                  <p:embed/>
                </p:oleObj>
              </mc:Choice>
              <mc:Fallback>
                <p:oleObj name="Document" r:id="rId4" imgW="5391840" imgH="5768396" progId="Word.Document.8">
                  <p:embed/>
                  <p:pic>
                    <p:nvPicPr>
                      <p:cNvPr id="0" name=""/>
                      <p:cNvPicPr>
                        <a:picLocks noChangeAspect="1" noChangeArrowheads="1"/>
                      </p:cNvPicPr>
                      <p:nvPr/>
                    </p:nvPicPr>
                    <p:blipFill>
                      <a:blip r:embed="rId5"/>
                      <a:srcRect/>
                      <a:stretch>
                        <a:fillRect/>
                      </a:stretch>
                    </p:blipFill>
                    <p:spPr bwMode="auto">
                      <a:xfrm>
                        <a:off x="7847013" y="1636713"/>
                        <a:ext cx="3848100" cy="4125912"/>
                      </a:xfrm>
                      <a:prstGeom prst="rect">
                        <a:avLst/>
                      </a:prstGeom>
                      <a:noFill/>
                      <a:effectLst/>
                      <a:extLst/>
                    </p:spPr>
                  </p:pic>
                </p:oleObj>
              </mc:Fallback>
            </mc:AlternateContent>
          </a:graphicData>
        </a:graphic>
      </p:graphicFrame>
      <p:sp>
        <p:nvSpPr>
          <p:cNvPr id="10" name="Oval 4"/>
          <p:cNvSpPr>
            <a:spLocks noChangeArrowheads="1"/>
          </p:cNvSpPr>
          <p:nvPr/>
        </p:nvSpPr>
        <p:spPr bwMode="auto">
          <a:xfrm>
            <a:off x="8371904" y="6101680"/>
            <a:ext cx="1447800" cy="762000"/>
          </a:xfrm>
          <a:prstGeom prst="ellipse">
            <a:avLst/>
          </a:prstGeom>
          <a:noFill/>
          <a:ln w="3816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nl-NL"/>
          </a:p>
        </p:txBody>
      </p:sp>
      <p:sp>
        <p:nvSpPr>
          <p:cNvPr id="11" name="Line 5"/>
          <p:cNvSpPr>
            <a:spLocks noChangeShapeType="1"/>
          </p:cNvSpPr>
          <p:nvPr/>
        </p:nvSpPr>
        <p:spPr bwMode="auto">
          <a:xfrm flipH="1">
            <a:off x="8065517" y="6863680"/>
            <a:ext cx="993775" cy="38100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6"/>
          <p:cNvSpPr>
            <a:spLocks noChangeShapeType="1"/>
          </p:cNvSpPr>
          <p:nvPr/>
        </p:nvSpPr>
        <p:spPr bwMode="auto">
          <a:xfrm>
            <a:off x="9210104" y="6863680"/>
            <a:ext cx="1588" cy="53340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7"/>
          <p:cNvSpPr>
            <a:spLocks noChangeShapeType="1"/>
          </p:cNvSpPr>
          <p:nvPr/>
        </p:nvSpPr>
        <p:spPr bwMode="auto">
          <a:xfrm>
            <a:off x="9362504" y="6863680"/>
            <a:ext cx="990600" cy="38100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8"/>
          <p:cNvSpPr>
            <a:spLocks noChangeShapeType="1"/>
          </p:cNvSpPr>
          <p:nvPr/>
        </p:nvSpPr>
        <p:spPr bwMode="auto">
          <a:xfrm flipH="1">
            <a:off x="9056117" y="5720680"/>
            <a:ext cx="231775" cy="38100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Text Box 9"/>
          <p:cNvSpPr txBox="1">
            <a:spLocks noChangeArrowheads="1"/>
          </p:cNvSpPr>
          <p:nvPr/>
        </p:nvSpPr>
        <p:spPr bwMode="auto">
          <a:xfrm>
            <a:off x="9286304" y="5568280"/>
            <a:ext cx="609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nSpc>
                <a:spcPct val="100000"/>
              </a:lnSpc>
              <a:spcBef>
                <a:spcPts val="1250"/>
              </a:spcBef>
              <a:buFont typeface="Arial" charset="0"/>
              <a:buNone/>
            </a:pPr>
            <a:r>
              <a:rPr lang="en-GB" sz="2000" b="1" i="1">
                <a:solidFill>
                  <a:srgbClr val="000000"/>
                </a:solidFill>
                <a:latin typeface="Arial" charset="0"/>
              </a:rPr>
              <a:t>D</a:t>
            </a:r>
            <a:r>
              <a:rPr lang="en-GB" sz="2000" b="1" i="1" baseline="-25000">
                <a:solidFill>
                  <a:srgbClr val="000000"/>
                </a:solidFill>
                <a:latin typeface="Arial" charset="0"/>
              </a:rPr>
              <a:t>t</a:t>
            </a:r>
          </a:p>
        </p:txBody>
      </p:sp>
      <p:sp>
        <p:nvSpPr>
          <p:cNvPr id="16" name="Text Box 10"/>
          <p:cNvSpPr txBox="1">
            <a:spLocks noChangeArrowheads="1"/>
          </p:cNvSpPr>
          <p:nvPr/>
        </p:nvSpPr>
        <p:spPr bwMode="auto">
          <a:xfrm>
            <a:off x="8905304" y="6254080"/>
            <a:ext cx="381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nSpc>
                <a:spcPct val="100000"/>
              </a:lnSpc>
              <a:spcBef>
                <a:spcPts val="1500"/>
              </a:spcBef>
              <a:buFont typeface="Arial" charset="0"/>
              <a:buNone/>
            </a:pPr>
            <a:r>
              <a:rPr lang="en-GB" b="1">
                <a:solidFill>
                  <a:srgbClr val="000000"/>
                </a:solidFill>
                <a:latin typeface="Arial" charset="0"/>
              </a:rPr>
              <a:t>?</a:t>
            </a:r>
          </a:p>
        </p:txBody>
      </p:sp>
    </p:spTree>
    <p:extLst>
      <p:ext uri="{BB962C8B-B14F-4D97-AF65-F5344CB8AC3E}">
        <p14:creationId xmlns:p14="http://schemas.microsoft.com/office/powerpoint/2010/main" val="309692021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mtClean="0"/>
              <a:t>Hunt</a:t>
            </a:r>
            <a:r>
              <a:rPr lang="ja-JP" altLang="en-GB" smtClean="0"/>
              <a:t>’</a:t>
            </a:r>
            <a:r>
              <a:rPr lang="en-GB" smtClean="0"/>
              <a:t>s Algorithm</a:t>
            </a:r>
            <a:endParaRPr lang="en-US" dirty="0" smtClean="0"/>
          </a:p>
        </p:txBody>
      </p:sp>
      <p:sp>
        <p:nvSpPr>
          <p:cNvPr id="2" name="Slide Number Placeholder 1"/>
          <p:cNvSpPr>
            <a:spLocks noGrp="1"/>
          </p:cNvSpPr>
          <p:nvPr>
            <p:ph type="sldNum" sz="quarter" idx="4"/>
          </p:nvPr>
        </p:nvSpPr>
        <p:spPr/>
        <p:txBody>
          <a:bodyPr/>
          <a:lstStyle/>
          <a:p>
            <a:fld id="{4F0FB6BC-84A6-4609-A72D-14054CEE50D6}" type="slidenum">
              <a:rPr lang="en-US" smtClean="0"/>
              <a:pPr/>
              <a:t>22</a:t>
            </a:fld>
            <a:endParaRPr lang="en-US" dirty="0"/>
          </a:p>
        </p:txBody>
      </p:sp>
      <p:sp>
        <p:nvSpPr>
          <p:cNvPr id="40" name="Rectangle 2"/>
          <p:cNvSpPr>
            <a:spLocks noChangeArrowheads="1"/>
          </p:cNvSpPr>
          <p:nvPr/>
        </p:nvSpPr>
        <p:spPr bwMode="auto">
          <a:xfrm>
            <a:off x="1767656" y="2864445"/>
            <a:ext cx="576263" cy="414338"/>
          </a:xfrm>
          <a:prstGeom prst="rect">
            <a:avLst/>
          </a:prstGeom>
          <a:solidFill>
            <a:srgbClr val="FFFFFF"/>
          </a:solidFill>
          <a:ln w="25560">
            <a:solidFill>
              <a:srgbClr val="3366FF"/>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Don</a:t>
            </a:r>
            <a:r>
              <a:rPr lang="ja-JP" altLang="en-GB" sz="1400">
                <a:solidFill>
                  <a:srgbClr val="000000"/>
                </a:solidFill>
              </a:rPr>
              <a:t>’</a:t>
            </a:r>
            <a:r>
              <a:rPr lang="en-GB" sz="1400">
                <a:solidFill>
                  <a:srgbClr val="000000"/>
                </a:solidFill>
              </a:rPr>
              <a:t>t </a:t>
            </a: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Cheat</a:t>
            </a:r>
          </a:p>
        </p:txBody>
      </p:sp>
      <p:grpSp>
        <p:nvGrpSpPr>
          <p:cNvPr id="41" name="Group 3"/>
          <p:cNvGrpSpPr>
            <a:grpSpLocks/>
          </p:cNvGrpSpPr>
          <p:nvPr/>
        </p:nvGrpSpPr>
        <p:grpSpPr bwMode="auto">
          <a:xfrm>
            <a:off x="2453456" y="2559645"/>
            <a:ext cx="2168526" cy="1262063"/>
            <a:chOff x="624" y="720"/>
            <a:chExt cx="1366" cy="795"/>
          </a:xfrm>
        </p:grpSpPr>
        <p:grpSp>
          <p:nvGrpSpPr>
            <p:cNvPr id="42" name="Group 4"/>
            <p:cNvGrpSpPr>
              <a:grpSpLocks/>
            </p:cNvGrpSpPr>
            <p:nvPr/>
          </p:nvGrpSpPr>
          <p:grpSpPr bwMode="auto">
            <a:xfrm>
              <a:off x="864" y="720"/>
              <a:ext cx="1126" cy="795"/>
              <a:chOff x="864" y="720"/>
              <a:chExt cx="1126" cy="795"/>
            </a:xfrm>
          </p:grpSpPr>
          <p:sp>
            <p:nvSpPr>
              <p:cNvPr id="44" name="Oval 5"/>
              <p:cNvSpPr>
                <a:spLocks noChangeArrowheads="1"/>
              </p:cNvSpPr>
              <p:nvPr/>
            </p:nvSpPr>
            <p:spPr bwMode="auto">
              <a:xfrm>
                <a:off x="1191" y="720"/>
                <a:ext cx="436" cy="272"/>
              </a:xfrm>
              <a:prstGeom prst="ellipse">
                <a:avLst/>
              </a:prstGeom>
              <a:solidFill>
                <a:srgbClr val="FFFFFF"/>
              </a:solidFill>
              <a:ln w="25560">
                <a:solidFill>
                  <a:srgbClr val="3366FF"/>
                </a:solidFill>
                <a:miter lim="800000"/>
                <a:headEnd/>
                <a:tailEnd/>
              </a:ln>
            </p:spPr>
            <p:txBody>
              <a:bodyPr wrap="none" lIns="90000" tIns="46800" rIns="90000" bIns="46800" anchor="ctr"/>
              <a:lstStyle/>
              <a:p>
                <a:pPr algn="ctr">
                  <a:lnSpc>
                    <a:spcPct val="100000"/>
                  </a:lnSpc>
                  <a:buClr>
                    <a:srgbClr val="0033CC"/>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99"/>
                    </a:solidFill>
                  </a:rPr>
                  <a:t>Refund</a:t>
                </a:r>
              </a:p>
            </p:txBody>
          </p:sp>
          <p:sp>
            <p:nvSpPr>
              <p:cNvPr id="45" name="Line 6"/>
              <p:cNvSpPr>
                <a:spLocks noChangeShapeType="1"/>
              </p:cNvSpPr>
              <p:nvPr/>
            </p:nvSpPr>
            <p:spPr bwMode="auto">
              <a:xfrm flipH="1">
                <a:off x="1044" y="992"/>
                <a:ext cx="366" cy="224"/>
              </a:xfrm>
              <a:prstGeom prst="line">
                <a:avLst/>
              </a:prstGeom>
              <a:noFill/>
              <a:ln w="255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6" name="Line 7"/>
              <p:cNvSpPr>
                <a:spLocks noChangeShapeType="1"/>
              </p:cNvSpPr>
              <p:nvPr/>
            </p:nvSpPr>
            <p:spPr bwMode="auto">
              <a:xfrm>
                <a:off x="1409" y="992"/>
                <a:ext cx="363" cy="224"/>
              </a:xfrm>
              <a:prstGeom prst="line">
                <a:avLst/>
              </a:prstGeom>
              <a:noFill/>
              <a:ln w="255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7" name="Rectangle 8"/>
              <p:cNvSpPr>
                <a:spLocks noChangeArrowheads="1"/>
              </p:cNvSpPr>
              <p:nvPr/>
            </p:nvSpPr>
            <p:spPr bwMode="auto">
              <a:xfrm>
                <a:off x="864" y="1216"/>
                <a:ext cx="363" cy="299"/>
              </a:xfrm>
              <a:prstGeom prst="rect">
                <a:avLst/>
              </a:prstGeom>
              <a:solidFill>
                <a:srgbClr val="FFFFFF"/>
              </a:solidFill>
              <a:ln w="507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Don</a:t>
                </a:r>
                <a:r>
                  <a:rPr lang="ja-JP" altLang="en-GB" sz="1400">
                    <a:solidFill>
                      <a:srgbClr val="000000"/>
                    </a:solidFill>
                  </a:rPr>
                  <a:t>’</a:t>
                </a:r>
                <a:r>
                  <a:rPr lang="en-GB" sz="1400">
                    <a:solidFill>
                      <a:srgbClr val="000000"/>
                    </a:solidFill>
                  </a:rPr>
                  <a:t>t </a:t>
                </a: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Cheat</a:t>
                </a:r>
              </a:p>
            </p:txBody>
          </p:sp>
          <p:sp>
            <p:nvSpPr>
              <p:cNvPr id="48" name="Rectangle 9"/>
              <p:cNvSpPr>
                <a:spLocks noChangeArrowheads="1"/>
              </p:cNvSpPr>
              <p:nvPr/>
            </p:nvSpPr>
            <p:spPr bwMode="auto">
              <a:xfrm>
                <a:off x="1627" y="1216"/>
                <a:ext cx="363" cy="261"/>
              </a:xfrm>
              <a:prstGeom prst="rect">
                <a:avLst/>
              </a:prstGeom>
              <a:solidFill>
                <a:srgbClr val="FFFFFF"/>
              </a:solidFill>
              <a:ln w="25560">
                <a:solidFill>
                  <a:srgbClr val="3366FF"/>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Don</a:t>
                </a:r>
                <a:r>
                  <a:rPr lang="ja-JP" altLang="en-GB" sz="1400">
                    <a:solidFill>
                      <a:srgbClr val="000000"/>
                    </a:solidFill>
                  </a:rPr>
                  <a:t>’</a:t>
                </a:r>
                <a:r>
                  <a:rPr lang="en-GB" sz="1400">
                    <a:solidFill>
                      <a:srgbClr val="000000"/>
                    </a:solidFill>
                  </a:rPr>
                  <a:t>t </a:t>
                </a: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Cheat</a:t>
                </a:r>
              </a:p>
            </p:txBody>
          </p:sp>
          <p:sp>
            <p:nvSpPr>
              <p:cNvPr id="49" name="Text Box 10"/>
              <p:cNvSpPr txBox="1">
                <a:spLocks noChangeArrowheads="1"/>
              </p:cNvSpPr>
              <p:nvPr/>
            </p:nvSpPr>
            <p:spPr bwMode="auto">
              <a:xfrm>
                <a:off x="954" y="947"/>
                <a:ext cx="3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Clr>
                    <a:srgbClr val="0066FF"/>
                  </a:buClr>
                  <a:buFont typeface="Arial" charset="0"/>
                  <a:buNone/>
                </a:pPr>
                <a:r>
                  <a:rPr lang="en-GB" sz="1400" b="1" dirty="0">
                    <a:solidFill>
                      <a:srgbClr val="003399"/>
                    </a:solidFill>
                    <a:latin typeface="Arial" charset="0"/>
                  </a:rPr>
                  <a:t>Yes</a:t>
                </a:r>
              </a:p>
            </p:txBody>
          </p:sp>
          <p:sp>
            <p:nvSpPr>
              <p:cNvPr id="50" name="Text Box 11"/>
              <p:cNvSpPr txBox="1">
                <a:spLocks noChangeArrowheads="1"/>
              </p:cNvSpPr>
              <p:nvPr/>
            </p:nvSpPr>
            <p:spPr bwMode="auto">
              <a:xfrm>
                <a:off x="1644" y="947"/>
                <a:ext cx="26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Clr>
                    <a:srgbClr val="0066FF"/>
                  </a:buClr>
                  <a:buFont typeface="Arial" charset="0"/>
                  <a:buNone/>
                </a:pPr>
                <a:r>
                  <a:rPr lang="en-GB" sz="1400" b="1" dirty="0">
                    <a:solidFill>
                      <a:srgbClr val="003399"/>
                    </a:solidFill>
                    <a:latin typeface="Arial" charset="0"/>
                  </a:rPr>
                  <a:t>No</a:t>
                </a:r>
              </a:p>
            </p:txBody>
          </p:sp>
        </p:grpSp>
        <p:sp>
          <p:nvSpPr>
            <p:cNvPr id="43" name="Line 12"/>
            <p:cNvSpPr>
              <a:spLocks noChangeShapeType="1"/>
            </p:cNvSpPr>
            <p:nvPr/>
          </p:nvSpPr>
          <p:spPr bwMode="auto">
            <a:xfrm>
              <a:off x="624" y="1056"/>
              <a:ext cx="240" cy="1"/>
            </a:xfrm>
            <a:prstGeom prst="line">
              <a:avLst/>
            </a:prstGeom>
            <a:noFill/>
            <a:ln w="76320">
              <a:solidFill>
                <a:srgbClr val="CC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1" name="Group 13"/>
          <p:cNvGrpSpPr>
            <a:grpSpLocks/>
          </p:cNvGrpSpPr>
          <p:nvPr/>
        </p:nvGrpSpPr>
        <p:grpSpPr bwMode="auto">
          <a:xfrm>
            <a:off x="4066356" y="4464645"/>
            <a:ext cx="3381375" cy="3294063"/>
            <a:chOff x="1640" y="1920"/>
            <a:chExt cx="2130" cy="2075"/>
          </a:xfrm>
        </p:grpSpPr>
        <p:grpSp>
          <p:nvGrpSpPr>
            <p:cNvPr id="52" name="Group 14"/>
            <p:cNvGrpSpPr>
              <a:grpSpLocks/>
            </p:cNvGrpSpPr>
            <p:nvPr/>
          </p:nvGrpSpPr>
          <p:grpSpPr bwMode="auto">
            <a:xfrm>
              <a:off x="1967" y="1920"/>
              <a:ext cx="1803" cy="2075"/>
              <a:chOff x="1967" y="1920"/>
              <a:chExt cx="1803" cy="2075"/>
            </a:xfrm>
          </p:grpSpPr>
          <p:sp>
            <p:nvSpPr>
              <p:cNvPr id="54" name="Oval 15"/>
              <p:cNvSpPr>
                <a:spLocks noChangeArrowheads="1"/>
              </p:cNvSpPr>
              <p:nvPr/>
            </p:nvSpPr>
            <p:spPr bwMode="auto">
              <a:xfrm>
                <a:off x="2439" y="1920"/>
                <a:ext cx="437" cy="283"/>
              </a:xfrm>
              <a:prstGeom prst="ellipse">
                <a:avLst/>
              </a:prstGeom>
              <a:solidFill>
                <a:srgbClr val="FFFFFF"/>
              </a:solidFill>
              <a:ln w="93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Refund</a:t>
                </a:r>
              </a:p>
            </p:txBody>
          </p:sp>
          <p:sp>
            <p:nvSpPr>
              <p:cNvPr id="55" name="Line 16"/>
              <p:cNvSpPr>
                <a:spLocks noChangeShapeType="1"/>
              </p:cNvSpPr>
              <p:nvPr/>
            </p:nvSpPr>
            <p:spPr bwMode="auto">
              <a:xfrm flipH="1">
                <a:off x="2293" y="2203"/>
                <a:ext cx="366" cy="224"/>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6" name="Line 17"/>
              <p:cNvSpPr>
                <a:spLocks noChangeShapeType="1"/>
              </p:cNvSpPr>
              <p:nvPr/>
            </p:nvSpPr>
            <p:spPr bwMode="auto">
              <a:xfrm>
                <a:off x="2658" y="2203"/>
                <a:ext cx="363" cy="224"/>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7" name="Rectangle 18"/>
              <p:cNvSpPr>
                <a:spLocks noChangeArrowheads="1"/>
              </p:cNvSpPr>
              <p:nvPr/>
            </p:nvSpPr>
            <p:spPr bwMode="auto">
              <a:xfrm>
                <a:off x="2112" y="2427"/>
                <a:ext cx="364" cy="298"/>
              </a:xfrm>
              <a:prstGeom prst="rect">
                <a:avLst/>
              </a:prstGeom>
              <a:solidFill>
                <a:srgbClr val="FFFFFF"/>
              </a:solidFill>
              <a:ln w="507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Don</a:t>
                </a:r>
                <a:r>
                  <a:rPr lang="ja-JP" altLang="en-GB" sz="1400">
                    <a:solidFill>
                      <a:srgbClr val="000000"/>
                    </a:solidFill>
                  </a:rPr>
                  <a:t>’</a:t>
                </a:r>
                <a:r>
                  <a:rPr lang="en-GB" sz="1400">
                    <a:solidFill>
                      <a:srgbClr val="000000"/>
                    </a:solidFill>
                  </a:rPr>
                  <a:t>t </a:t>
                </a: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Cheat</a:t>
                </a:r>
              </a:p>
            </p:txBody>
          </p:sp>
          <p:sp>
            <p:nvSpPr>
              <p:cNvPr id="58" name="Text Box 19"/>
              <p:cNvSpPr txBox="1">
                <a:spLocks noChangeArrowheads="1"/>
              </p:cNvSpPr>
              <p:nvPr/>
            </p:nvSpPr>
            <p:spPr bwMode="auto">
              <a:xfrm>
                <a:off x="2202" y="2157"/>
                <a:ext cx="31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400" b="1">
                    <a:solidFill>
                      <a:srgbClr val="000000"/>
                    </a:solidFill>
                    <a:latin typeface="Arial" charset="0"/>
                  </a:rPr>
                  <a:t>Yes</a:t>
                </a:r>
              </a:p>
            </p:txBody>
          </p:sp>
          <p:sp>
            <p:nvSpPr>
              <p:cNvPr id="59" name="Text Box 20"/>
              <p:cNvSpPr txBox="1">
                <a:spLocks noChangeArrowheads="1"/>
              </p:cNvSpPr>
              <p:nvPr/>
            </p:nvSpPr>
            <p:spPr bwMode="auto">
              <a:xfrm>
                <a:off x="2895" y="2157"/>
                <a:ext cx="26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400" b="1">
                    <a:solidFill>
                      <a:srgbClr val="000000"/>
                    </a:solidFill>
                    <a:latin typeface="Arial" charset="0"/>
                  </a:rPr>
                  <a:t>No</a:t>
                </a:r>
              </a:p>
            </p:txBody>
          </p:sp>
          <p:sp>
            <p:nvSpPr>
              <p:cNvPr id="60" name="Oval 21"/>
              <p:cNvSpPr>
                <a:spLocks noChangeArrowheads="1"/>
              </p:cNvSpPr>
              <p:nvPr/>
            </p:nvSpPr>
            <p:spPr bwMode="auto">
              <a:xfrm>
                <a:off x="2767" y="2427"/>
                <a:ext cx="545" cy="373"/>
              </a:xfrm>
              <a:prstGeom prst="ellipse">
                <a:avLst/>
              </a:prstGeom>
              <a:solidFill>
                <a:srgbClr val="FFFFFF"/>
              </a:solidFill>
              <a:ln w="93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Marital</a:t>
                </a: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Status</a:t>
                </a:r>
              </a:p>
            </p:txBody>
          </p:sp>
          <p:sp>
            <p:nvSpPr>
              <p:cNvPr id="61" name="Line 22"/>
              <p:cNvSpPr>
                <a:spLocks noChangeShapeType="1"/>
              </p:cNvSpPr>
              <p:nvPr/>
            </p:nvSpPr>
            <p:spPr bwMode="auto">
              <a:xfrm flipH="1">
                <a:off x="2591" y="2800"/>
                <a:ext cx="467" cy="272"/>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2" name="Line 23"/>
              <p:cNvSpPr>
                <a:spLocks noChangeShapeType="1"/>
              </p:cNvSpPr>
              <p:nvPr/>
            </p:nvSpPr>
            <p:spPr bwMode="auto">
              <a:xfrm>
                <a:off x="3057" y="2800"/>
                <a:ext cx="400" cy="26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3" name="Rectangle 24"/>
              <p:cNvSpPr>
                <a:spLocks noChangeArrowheads="1"/>
              </p:cNvSpPr>
              <p:nvPr/>
            </p:nvSpPr>
            <p:spPr bwMode="auto">
              <a:xfrm>
                <a:off x="3276" y="3061"/>
                <a:ext cx="363" cy="299"/>
              </a:xfrm>
              <a:prstGeom prst="rect">
                <a:avLst/>
              </a:prstGeom>
              <a:solidFill>
                <a:srgbClr val="FFFFFF"/>
              </a:solidFill>
              <a:ln w="507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Don</a:t>
                </a:r>
                <a:r>
                  <a:rPr lang="ja-JP" altLang="en-GB" sz="1400">
                    <a:solidFill>
                      <a:srgbClr val="000000"/>
                    </a:solidFill>
                  </a:rPr>
                  <a:t>’</a:t>
                </a:r>
                <a:r>
                  <a:rPr lang="en-GB" sz="1400">
                    <a:solidFill>
                      <a:srgbClr val="000000"/>
                    </a:solidFill>
                  </a:rPr>
                  <a:t>t </a:t>
                </a: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Cheat</a:t>
                </a:r>
              </a:p>
            </p:txBody>
          </p:sp>
          <p:sp>
            <p:nvSpPr>
              <p:cNvPr id="64" name="Rectangle 25"/>
              <p:cNvSpPr>
                <a:spLocks noChangeArrowheads="1"/>
              </p:cNvSpPr>
              <p:nvPr/>
            </p:nvSpPr>
            <p:spPr bwMode="auto">
              <a:xfrm>
                <a:off x="2832" y="3696"/>
                <a:ext cx="364" cy="262"/>
              </a:xfrm>
              <a:prstGeom prst="rect">
                <a:avLst/>
              </a:prstGeom>
              <a:solidFill>
                <a:srgbClr val="FFFFFF"/>
              </a:solidFill>
              <a:ln w="507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Cheat</a:t>
                </a:r>
              </a:p>
            </p:txBody>
          </p:sp>
          <p:sp>
            <p:nvSpPr>
              <p:cNvPr id="65" name="Text Box 26"/>
              <p:cNvSpPr txBox="1">
                <a:spLocks noChangeArrowheads="1"/>
              </p:cNvSpPr>
              <p:nvPr/>
            </p:nvSpPr>
            <p:spPr bwMode="auto">
              <a:xfrm>
                <a:off x="2194" y="2716"/>
                <a:ext cx="58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400" b="1">
                    <a:solidFill>
                      <a:srgbClr val="000000"/>
                    </a:solidFill>
                    <a:latin typeface="Arial" charset="0"/>
                  </a:rPr>
                  <a:t>Single,</a:t>
                </a:r>
              </a:p>
              <a:p>
                <a:pPr algn="ctr">
                  <a:lnSpc>
                    <a:spcPct val="100000"/>
                  </a:lnSpc>
                  <a:buFont typeface="Arial" charset="0"/>
                  <a:buNone/>
                </a:pPr>
                <a:r>
                  <a:rPr lang="en-GB" sz="1400" b="1">
                    <a:solidFill>
                      <a:srgbClr val="000000"/>
                    </a:solidFill>
                    <a:latin typeface="Arial" charset="0"/>
                  </a:rPr>
                  <a:t>Divorced</a:t>
                </a:r>
              </a:p>
            </p:txBody>
          </p:sp>
          <p:sp>
            <p:nvSpPr>
              <p:cNvPr id="66" name="Text Box 27"/>
              <p:cNvSpPr txBox="1">
                <a:spLocks noChangeArrowheads="1"/>
              </p:cNvSpPr>
              <p:nvPr/>
            </p:nvSpPr>
            <p:spPr bwMode="auto">
              <a:xfrm>
                <a:off x="3259" y="2783"/>
                <a:ext cx="51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400" b="1">
                    <a:solidFill>
                      <a:srgbClr val="000000"/>
                    </a:solidFill>
                    <a:latin typeface="Arial" charset="0"/>
                  </a:rPr>
                  <a:t>Married</a:t>
                </a:r>
              </a:p>
            </p:txBody>
          </p:sp>
          <p:sp>
            <p:nvSpPr>
              <p:cNvPr id="67" name="Oval 28"/>
              <p:cNvSpPr>
                <a:spLocks noChangeArrowheads="1"/>
              </p:cNvSpPr>
              <p:nvPr/>
            </p:nvSpPr>
            <p:spPr bwMode="auto">
              <a:xfrm>
                <a:off x="2208" y="3072"/>
                <a:ext cx="768" cy="384"/>
              </a:xfrm>
              <a:prstGeom prst="ellipse">
                <a:avLst/>
              </a:prstGeom>
              <a:solidFill>
                <a:srgbClr val="FFFFFF"/>
              </a:solidFill>
              <a:ln w="25560">
                <a:solidFill>
                  <a:srgbClr val="3366FF"/>
                </a:solidFill>
                <a:miter lim="800000"/>
                <a:headEnd/>
                <a:tailEnd/>
              </a:ln>
            </p:spPr>
            <p:txBody>
              <a:bodyPr wrap="none" lIns="90000" tIns="46800" rIns="90000" bIns="46800" anchor="ctr"/>
              <a:lstStyle/>
              <a:p>
                <a:pPr algn="ctr">
                  <a:lnSpc>
                    <a:spcPct val="100000"/>
                  </a:lnSpc>
                  <a:buClr>
                    <a:srgbClr val="0033CC"/>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99"/>
                    </a:solidFill>
                  </a:rPr>
                  <a:t>Taxable</a:t>
                </a:r>
              </a:p>
              <a:p>
                <a:pPr algn="ctr">
                  <a:lnSpc>
                    <a:spcPct val="100000"/>
                  </a:lnSpc>
                  <a:buClr>
                    <a:srgbClr val="0033CC"/>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99"/>
                    </a:solidFill>
                  </a:rPr>
                  <a:t>Income</a:t>
                </a:r>
              </a:p>
            </p:txBody>
          </p:sp>
          <p:sp>
            <p:nvSpPr>
              <p:cNvPr id="68" name="Rectangle 29"/>
              <p:cNvSpPr>
                <a:spLocks noChangeArrowheads="1"/>
              </p:cNvSpPr>
              <p:nvPr/>
            </p:nvSpPr>
            <p:spPr bwMode="auto">
              <a:xfrm>
                <a:off x="1968" y="3696"/>
                <a:ext cx="363" cy="299"/>
              </a:xfrm>
              <a:prstGeom prst="rect">
                <a:avLst/>
              </a:prstGeom>
              <a:solidFill>
                <a:srgbClr val="FFFFFF"/>
              </a:solidFill>
              <a:ln w="507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Don</a:t>
                </a:r>
                <a:r>
                  <a:rPr lang="ja-JP" altLang="en-GB" sz="1400">
                    <a:solidFill>
                      <a:srgbClr val="000000"/>
                    </a:solidFill>
                  </a:rPr>
                  <a:t>’</a:t>
                </a:r>
                <a:r>
                  <a:rPr lang="en-GB" sz="1400">
                    <a:solidFill>
                      <a:srgbClr val="000000"/>
                    </a:solidFill>
                  </a:rPr>
                  <a:t>t </a:t>
                </a: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Cheat</a:t>
                </a:r>
              </a:p>
            </p:txBody>
          </p:sp>
          <p:sp>
            <p:nvSpPr>
              <p:cNvPr id="69" name="Line 30"/>
              <p:cNvSpPr>
                <a:spLocks noChangeShapeType="1"/>
              </p:cNvSpPr>
              <p:nvPr/>
            </p:nvSpPr>
            <p:spPr bwMode="auto">
              <a:xfrm flipH="1">
                <a:off x="2159" y="3456"/>
                <a:ext cx="434" cy="240"/>
              </a:xfrm>
              <a:prstGeom prst="line">
                <a:avLst/>
              </a:prstGeom>
              <a:noFill/>
              <a:ln w="255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0" name="Line 31"/>
              <p:cNvSpPr>
                <a:spLocks noChangeShapeType="1"/>
              </p:cNvSpPr>
              <p:nvPr/>
            </p:nvSpPr>
            <p:spPr bwMode="auto">
              <a:xfrm>
                <a:off x="2592" y="3456"/>
                <a:ext cx="432" cy="240"/>
              </a:xfrm>
              <a:prstGeom prst="line">
                <a:avLst/>
              </a:prstGeom>
              <a:noFill/>
              <a:ln w="255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1" name="Text Box 32"/>
              <p:cNvSpPr txBox="1">
                <a:spLocks noChangeArrowheads="1"/>
              </p:cNvSpPr>
              <p:nvPr/>
            </p:nvSpPr>
            <p:spPr bwMode="auto">
              <a:xfrm>
                <a:off x="1967" y="3454"/>
                <a:ext cx="41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Clr>
                    <a:srgbClr val="0066FF"/>
                  </a:buClr>
                  <a:buFont typeface="Arial" charset="0"/>
                  <a:buNone/>
                </a:pPr>
                <a:r>
                  <a:rPr lang="en-GB" sz="1400" b="1" dirty="0">
                    <a:solidFill>
                      <a:srgbClr val="003399"/>
                    </a:solidFill>
                    <a:latin typeface="Arial" charset="0"/>
                  </a:rPr>
                  <a:t>&lt; 80K</a:t>
                </a:r>
              </a:p>
            </p:txBody>
          </p:sp>
          <p:sp>
            <p:nvSpPr>
              <p:cNvPr id="72" name="Text Box 33"/>
              <p:cNvSpPr txBox="1">
                <a:spLocks noChangeArrowheads="1"/>
              </p:cNvSpPr>
              <p:nvPr/>
            </p:nvSpPr>
            <p:spPr bwMode="auto">
              <a:xfrm>
                <a:off x="2831" y="3454"/>
                <a:ext cx="48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Clr>
                    <a:srgbClr val="0066FF"/>
                  </a:buClr>
                  <a:buFont typeface="Arial" charset="0"/>
                  <a:buNone/>
                </a:pPr>
                <a:r>
                  <a:rPr lang="en-GB" sz="1400" b="1" dirty="0">
                    <a:solidFill>
                      <a:srgbClr val="003399"/>
                    </a:solidFill>
                    <a:latin typeface="Arial" charset="0"/>
                  </a:rPr>
                  <a:t>&gt;= 80K</a:t>
                </a:r>
              </a:p>
            </p:txBody>
          </p:sp>
        </p:grpSp>
        <p:sp>
          <p:nvSpPr>
            <p:cNvPr id="53" name="Line 34"/>
            <p:cNvSpPr>
              <a:spLocks noChangeShapeType="1"/>
            </p:cNvSpPr>
            <p:nvPr/>
          </p:nvSpPr>
          <p:spPr bwMode="auto">
            <a:xfrm>
              <a:off x="1640" y="2494"/>
              <a:ext cx="272" cy="3"/>
            </a:xfrm>
            <a:prstGeom prst="line">
              <a:avLst/>
            </a:prstGeom>
            <a:noFill/>
            <a:ln w="76320">
              <a:solidFill>
                <a:srgbClr val="CC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3" name="Group 35"/>
          <p:cNvGrpSpPr>
            <a:grpSpLocks/>
          </p:cNvGrpSpPr>
          <p:nvPr/>
        </p:nvGrpSpPr>
        <p:grpSpPr bwMode="auto">
          <a:xfrm>
            <a:off x="1539056" y="4018558"/>
            <a:ext cx="2654301" cy="2808288"/>
            <a:chOff x="48" y="1639"/>
            <a:chExt cx="1672" cy="1769"/>
          </a:xfrm>
        </p:grpSpPr>
        <p:grpSp>
          <p:nvGrpSpPr>
            <p:cNvPr id="74" name="Group 36"/>
            <p:cNvGrpSpPr>
              <a:grpSpLocks/>
            </p:cNvGrpSpPr>
            <p:nvPr/>
          </p:nvGrpSpPr>
          <p:grpSpPr bwMode="auto">
            <a:xfrm>
              <a:off x="48" y="1968"/>
              <a:ext cx="1672" cy="1440"/>
              <a:chOff x="48" y="1968"/>
              <a:chExt cx="1672" cy="1440"/>
            </a:xfrm>
          </p:grpSpPr>
          <p:grpSp>
            <p:nvGrpSpPr>
              <p:cNvPr id="76" name="Group 37"/>
              <p:cNvGrpSpPr>
                <a:grpSpLocks/>
              </p:cNvGrpSpPr>
              <p:nvPr/>
            </p:nvGrpSpPr>
            <p:grpSpPr bwMode="auto">
              <a:xfrm>
                <a:off x="48" y="1968"/>
                <a:ext cx="1527" cy="1440"/>
                <a:chOff x="48" y="1968"/>
                <a:chExt cx="1527" cy="1440"/>
              </a:xfrm>
            </p:grpSpPr>
            <p:sp>
              <p:nvSpPr>
                <p:cNvPr id="78" name="Oval 38"/>
                <p:cNvSpPr>
                  <a:spLocks noChangeArrowheads="1"/>
                </p:cNvSpPr>
                <p:nvPr/>
              </p:nvSpPr>
              <p:spPr bwMode="auto">
                <a:xfrm>
                  <a:off x="375" y="1968"/>
                  <a:ext cx="437" cy="283"/>
                </a:xfrm>
                <a:prstGeom prst="ellipse">
                  <a:avLst/>
                </a:prstGeom>
                <a:solidFill>
                  <a:srgbClr val="FFFFFF"/>
                </a:solidFill>
                <a:ln w="93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Refund</a:t>
                  </a:r>
                </a:p>
              </p:txBody>
            </p:sp>
            <p:sp>
              <p:nvSpPr>
                <p:cNvPr id="79" name="Line 39"/>
                <p:cNvSpPr>
                  <a:spLocks noChangeShapeType="1"/>
                </p:cNvSpPr>
                <p:nvPr/>
              </p:nvSpPr>
              <p:spPr bwMode="auto">
                <a:xfrm flipH="1">
                  <a:off x="229" y="2251"/>
                  <a:ext cx="366" cy="224"/>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0" name="Line 40"/>
                <p:cNvSpPr>
                  <a:spLocks noChangeShapeType="1"/>
                </p:cNvSpPr>
                <p:nvPr/>
              </p:nvSpPr>
              <p:spPr bwMode="auto">
                <a:xfrm>
                  <a:off x="594" y="2251"/>
                  <a:ext cx="363" cy="224"/>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1" name="Rectangle 41"/>
                <p:cNvSpPr>
                  <a:spLocks noChangeArrowheads="1"/>
                </p:cNvSpPr>
                <p:nvPr/>
              </p:nvSpPr>
              <p:spPr bwMode="auto">
                <a:xfrm>
                  <a:off x="48" y="2475"/>
                  <a:ext cx="364" cy="298"/>
                </a:xfrm>
                <a:prstGeom prst="rect">
                  <a:avLst/>
                </a:prstGeom>
                <a:solidFill>
                  <a:srgbClr val="FFFFFF"/>
                </a:solidFill>
                <a:ln w="507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Don</a:t>
                  </a:r>
                  <a:r>
                    <a:rPr lang="ja-JP" altLang="en-GB" sz="1400">
                      <a:solidFill>
                        <a:srgbClr val="000000"/>
                      </a:solidFill>
                    </a:rPr>
                    <a:t>’</a:t>
                  </a:r>
                  <a:r>
                    <a:rPr lang="en-GB" sz="1400">
                      <a:solidFill>
                        <a:srgbClr val="000000"/>
                      </a:solidFill>
                    </a:rPr>
                    <a:t>t </a:t>
                  </a: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Cheat</a:t>
                  </a:r>
                </a:p>
              </p:txBody>
            </p:sp>
            <p:sp>
              <p:nvSpPr>
                <p:cNvPr id="82" name="Text Box 42"/>
                <p:cNvSpPr txBox="1">
                  <a:spLocks noChangeArrowheads="1"/>
                </p:cNvSpPr>
                <p:nvPr/>
              </p:nvSpPr>
              <p:spPr bwMode="auto">
                <a:xfrm>
                  <a:off x="139" y="2205"/>
                  <a:ext cx="31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400" b="1">
                      <a:solidFill>
                        <a:srgbClr val="000000"/>
                      </a:solidFill>
                      <a:latin typeface="Arial" charset="0"/>
                    </a:rPr>
                    <a:t>Yes</a:t>
                  </a:r>
                </a:p>
              </p:txBody>
            </p:sp>
            <p:sp>
              <p:nvSpPr>
                <p:cNvPr id="83" name="Text Box 43"/>
                <p:cNvSpPr txBox="1">
                  <a:spLocks noChangeArrowheads="1"/>
                </p:cNvSpPr>
                <p:nvPr/>
              </p:nvSpPr>
              <p:spPr bwMode="auto">
                <a:xfrm>
                  <a:off x="831" y="2205"/>
                  <a:ext cx="26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400" b="1">
                      <a:solidFill>
                        <a:srgbClr val="000000"/>
                      </a:solidFill>
                      <a:latin typeface="Arial" charset="0"/>
                    </a:rPr>
                    <a:t>No</a:t>
                  </a:r>
                </a:p>
              </p:txBody>
            </p:sp>
            <p:sp>
              <p:nvSpPr>
                <p:cNvPr id="84" name="Oval 44"/>
                <p:cNvSpPr>
                  <a:spLocks noChangeArrowheads="1"/>
                </p:cNvSpPr>
                <p:nvPr/>
              </p:nvSpPr>
              <p:spPr bwMode="auto">
                <a:xfrm>
                  <a:off x="703" y="2475"/>
                  <a:ext cx="545" cy="373"/>
                </a:xfrm>
                <a:prstGeom prst="ellipse">
                  <a:avLst/>
                </a:prstGeom>
                <a:solidFill>
                  <a:srgbClr val="FFFFFF"/>
                </a:solidFill>
                <a:ln w="25560">
                  <a:solidFill>
                    <a:srgbClr val="3366FF"/>
                  </a:solidFill>
                  <a:miter lim="800000"/>
                  <a:headEnd/>
                  <a:tailEnd/>
                </a:ln>
              </p:spPr>
              <p:txBody>
                <a:bodyPr wrap="none" lIns="90000" tIns="46800" rIns="90000" bIns="46800" anchor="ctr"/>
                <a:lstStyle/>
                <a:p>
                  <a:pPr algn="ctr">
                    <a:lnSpc>
                      <a:spcPct val="100000"/>
                    </a:lnSpc>
                    <a:buClr>
                      <a:srgbClr val="0033CC"/>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99"/>
                      </a:solidFill>
                    </a:rPr>
                    <a:t>Marital</a:t>
                  </a:r>
                </a:p>
                <a:p>
                  <a:pPr algn="ctr">
                    <a:lnSpc>
                      <a:spcPct val="100000"/>
                    </a:lnSpc>
                    <a:buClr>
                      <a:srgbClr val="0033CC"/>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99"/>
                      </a:solidFill>
                    </a:rPr>
                    <a:t>Status</a:t>
                  </a:r>
                </a:p>
              </p:txBody>
            </p:sp>
            <p:sp>
              <p:nvSpPr>
                <p:cNvPr id="85" name="Line 45"/>
                <p:cNvSpPr>
                  <a:spLocks noChangeShapeType="1"/>
                </p:cNvSpPr>
                <p:nvPr/>
              </p:nvSpPr>
              <p:spPr bwMode="auto">
                <a:xfrm flipH="1">
                  <a:off x="556" y="2848"/>
                  <a:ext cx="438" cy="261"/>
                </a:xfrm>
                <a:prstGeom prst="line">
                  <a:avLst/>
                </a:prstGeom>
                <a:noFill/>
                <a:ln w="255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6" name="Line 46"/>
                <p:cNvSpPr>
                  <a:spLocks noChangeShapeType="1"/>
                </p:cNvSpPr>
                <p:nvPr/>
              </p:nvSpPr>
              <p:spPr bwMode="auto">
                <a:xfrm>
                  <a:off x="993" y="2848"/>
                  <a:ext cx="400" cy="261"/>
                </a:xfrm>
                <a:prstGeom prst="line">
                  <a:avLst/>
                </a:prstGeom>
                <a:noFill/>
                <a:ln w="255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7" name="Rectangle 47"/>
                <p:cNvSpPr>
                  <a:spLocks noChangeArrowheads="1"/>
                </p:cNvSpPr>
                <p:nvPr/>
              </p:nvSpPr>
              <p:spPr bwMode="auto">
                <a:xfrm>
                  <a:off x="1212" y="3109"/>
                  <a:ext cx="363" cy="299"/>
                </a:xfrm>
                <a:prstGeom prst="rect">
                  <a:avLst/>
                </a:prstGeom>
                <a:solidFill>
                  <a:srgbClr val="FFFFFF"/>
                </a:solidFill>
                <a:ln w="507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Don</a:t>
                  </a:r>
                  <a:r>
                    <a:rPr lang="ja-JP" altLang="en-GB" sz="1400">
                      <a:solidFill>
                        <a:srgbClr val="000000"/>
                      </a:solidFill>
                    </a:rPr>
                    <a:t>’</a:t>
                  </a:r>
                  <a:r>
                    <a:rPr lang="en-GB" sz="1400">
                      <a:solidFill>
                        <a:srgbClr val="000000"/>
                      </a:solidFill>
                    </a:rPr>
                    <a:t>t </a:t>
                  </a: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000000"/>
                      </a:solidFill>
                    </a:rPr>
                    <a:t>Cheat</a:t>
                  </a:r>
                </a:p>
              </p:txBody>
            </p:sp>
            <p:sp>
              <p:nvSpPr>
                <p:cNvPr id="88" name="Rectangle 48"/>
                <p:cNvSpPr>
                  <a:spLocks noChangeArrowheads="1"/>
                </p:cNvSpPr>
                <p:nvPr/>
              </p:nvSpPr>
              <p:spPr bwMode="auto">
                <a:xfrm>
                  <a:off x="375" y="3109"/>
                  <a:ext cx="364" cy="262"/>
                </a:xfrm>
                <a:prstGeom prst="rect">
                  <a:avLst/>
                </a:prstGeom>
                <a:solidFill>
                  <a:srgbClr val="FFFFFF"/>
                </a:solidFill>
                <a:ln w="25560">
                  <a:solidFill>
                    <a:srgbClr val="3366FF"/>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Cheat</a:t>
                  </a:r>
                </a:p>
              </p:txBody>
            </p:sp>
            <p:sp>
              <p:nvSpPr>
                <p:cNvPr id="89" name="Text Box 49"/>
                <p:cNvSpPr txBox="1">
                  <a:spLocks noChangeArrowheads="1"/>
                </p:cNvSpPr>
                <p:nvPr/>
              </p:nvSpPr>
              <p:spPr bwMode="auto">
                <a:xfrm>
                  <a:off x="124" y="2763"/>
                  <a:ext cx="59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Clr>
                      <a:srgbClr val="0066FF"/>
                    </a:buClr>
                    <a:buFont typeface="Arial" charset="0"/>
                    <a:buNone/>
                  </a:pPr>
                  <a:r>
                    <a:rPr lang="en-GB" sz="1400" b="1" dirty="0">
                      <a:solidFill>
                        <a:srgbClr val="003399"/>
                      </a:solidFill>
                      <a:latin typeface="Arial" charset="0"/>
                    </a:rPr>
                    <a:t>Single,</a:t>
                  </a:r>
                </a:p>
                <a:p>
                  <a:pPr algn="ctr">
                    <a:lnSpc>
                      <a:spcPct val="100000"/>
                    </a:lnSpc>
                    <a:buClr>
                      <a:srgbClr val="0066FF"/>
                    </a:buClr>
                    <a:buFont typeface="Arial" charset="0"/>
                    <a:buNone/>
                  </a:pPr>
                  <a:r>
                    <a:rPr lang="en-GB" sz="1400" b="1" dirty="0">
                      <a:solidFill>
                        <a:srgbClr val="003399"/>
                      </a:solidFill>
                      <a:latin typeface="Arial" charset="0"/>
                    </a:rPr>
                    <a:t>Divorced</a:t>
                  </a:r>
                </a:p>
              </p:txBody>
            </p:sp>
          </p:grpSp>
          <p:sp>
            <p:nvSpPr>
              <p:cNvPr id="77" name="Text Box 50"/>
              <p:cNvSpPr txBox="1">
                <a:spLocks noChangeArrowheads="1"/>
              </p:cNvSpPr>
              <p:nvPr/>
            </p:nvSpPr>
            <p:spPr bwMode="auto">
              <a:xfrm>
                <a:off x="1198" y="2830"/>
                <a:ext cx="52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Clr>
                    <a:srgbClr val="0066FF"/>
                  </a:buClr>
                  <a:buFont typeface="Arial" charset="0"/>
                  <a:buNone/>
                </a:pPr>
                <a:r>
                  <a:rPr lang="en-GB" sz="1400" b="1" dirty="0">
                    <a:solidFill>
                      <a:srgbClr val="003399"/>
                    </a:solidFill>
                    <a:latin typeface="Arial" charset="0"/>
                  </a:rPr>
                  <a:t>Married</a:t>
                </a:r>
              </a:p>
            </p:txBody>
          </p:sp>
        </p:grpSp>
        <p:sp>
          <p:nvSpPr>
            <p:cNvPr id="75" name="Line 51"/>
            <p:cNvSpPr>
              <a:spLocks noChangeShapeType="1"/>
            </p:cNvSpPr>
            <p:nvPr/>
          </p:nvSpPr>
          <p:spPr bwMode="auto">
            <a:xfrm flipH="1">
              <a:off x="775" y="1639"/>
              <a:ext cx="307" cy="263"/>
            </a:xfrm>
            <a:prstGeom prst="line">
              <a:avLst/>
            </a:prstGeom>
            <a:noFill/>
            <a:ln w="76320">
              <a:solidFill>
                <a:srgbClr val="CC33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aphicFrame>
        <p:nvGraphicFramePr>
          <p:cNvPr id="90" name="Object 52"/>
          <p:cNvGraphicFramePr>
            <a:graphicFrameLocks noChangeAspect="1"/>
          </p:cNvGraphicFramePr>
          <p:nvPr>
            <p:extLst>
              <p:ext uri="{D42A27DB-BD31-4B8C-83A1-F6EECF244321}">
                <p14:modId xmlns:p14="http://schemas.microsoft.com/office/powerpoint/2010/main" val="74411912"/>
              </p:ext>
            </p:extLst>
          </p:nvPr>
        </p:nvGraphicFramePr>
        <p:xfrm>
          <a:off x="8302600" y="1469033"/>
          <a:ext cx="4229100" cy="5740400"/>
        </p:xfrm>
        <a:graphic>
          <a:graphicData uri="http://schemas.openxmlformats.org/presentationml/2006/ole">
            <mc:AlternateContent xmlns:mc="http://schemas.openxmlformats.org/markup-compatibility/2006">
              <mc:Choice xmlns:v="urn:schemas-microsoft-com:vml" Requires="v">
                <p:oleObj spid="_x0000_s15474" name="Document" r:id="rId4" imgW="5743419" imgH="7813983" progId="Word.Document.8">
                  <p:embed/>
                </p:oleObj>
              </mc:Choice>
              <mc:Fallback>
                <p:oleObj name="Document" r:id="rId4" imgW="5743419" imgH="7813983" progId="Word.Document.8">
                  <p:embed/>
                  <p:pic>
                    <p:nvPicPr>
                      <p:cNvPr id="0" name=""/>
                      <p:cNvPicPr>
                        <a:picLocks noChangeAspect="1" noChangeArrowheads="1"/>
                      </p:cNvPicPr>
                      <p:nvPr/>
                    </p:nvPicPr>
                    <p:blipFill>
                      <a:blip r:embed="rId5"/>
                      <a:srcRect/>
                      <a:stretch>
                        <a:fillRect/>
                      </a:stretch>
                    </p:blipFill>
                    <p:spPr bwMode="auto">
                      <a:xfrm>
                        <a:off x="8302600" y="1469033"/>
                        <a:ext cx="4229100" cy="5740400"/>
                      </a:xfrm>
                      <a:prstGeom prst="rect">
                        <a:avLst/>
                      </a:prstGeom>
                      <a:noFill/>
                      <a:effectLst/>
                      <a:extLst/>
                    </p:spPr>
                  </p:pic>
                </p:oleObj>
              </mc:Fallback>
            </mc:AlternateContent>
          </a:graphicData>
        </a:graphic>
      </p:graphicFrame>
    </p:spTree>
    <p:extLst>
      <p:ext uri="{BB962C8B-B14F-4D97-AF65-F5344CB8AC3E}">
        <p14:creationId xmlns:p14="http://schemas.microsoft.com/office/powerpoint/2010/main" val="4225714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Induction</a:t>
            </a:r>
            <a:endParaRPr lang="en-US" dirty="0"/>
          </a:p>
        </p:txBody>
      </p:sp>
      <p:sp>
        <p:nvSpPr>
          <p:cNvPr id="3" name="Content Placeholder 2"/>
          <p:cNvSpPr>
            <a:spLocks noGrp="1"/>
          </p:cNvSpPr>
          <p:nvPr>
            <p:ph idx="1"/>
          </p:nvPr>
        </p:nvSpPr>
        <p:spPr/>
        <p:txBody>
          <a:bodyPr/>
          <a:lstStyle/>
          <a:p>
            <a:r>
              <a:rPr lang="en-GB" dirty="0"/>
              <a:t>Greedy strategy.</a:t>
            </a:r>
          </a:p>
          <a:p>
            <a:pPr lvl="1"/>
            <a:endParaRPr lang="en-GB" dirty="0"/>
          </a:p>
          <a:p>
            <a:pPr lvl="1"/>
            <a:r>
              <a:rPr lang="en-GB" dirty="0"/>
              <a:t>Split the records based on an attribute test that optimizes certain criterion.</a:t>
            </a:r>
          </a:p>
          <a:p>
            <a:endParaRPr lang="en-GB" dirty="0"/>
          </a:p>
          <a:p>
            <a:endParaRPr lang="en-GB" dirty="0"/>
          </a:p>
          <a:p>
            <a:r>
              <a:rPr lang="en-GB" dirty="0"/>
              <a:t>Issues</a:t>
            </a:r>
          </a:p>
          <a:p>
            <a:pPr lvl="1"/>
            <a:endParaRPr lang="en-GB" dirty="0"/>
          </a:p>
          <a:p>
            <a:pPr lvl="1"/>
            <a:r>
              <a:rPr lang="en-GB" dirty="0"/>
              <a:t>Determine how to split the records</a:t>
            </a:r>
          </a:p>
          <a:p>
            <a:pPr lvl="2"/>
            <a:r>
              <a:rPr lang="en-GB" dirty="0"/>
              <a:t>How to specify the attribute test condition?</a:t>
            </a:r>
          </a:p>
          <a:p>
            <a:pPr lvl="2"/>
            <a:r>
              <a:rPr lang="en-GB" dirty="0"/>
              <a:t>How to determine the best attribute to split on?</a:t>
            </a:r>
          </a:p>
          <a:p>
            <a:pPr lvl="1"/>
            <a:endParaRPr lang="en-GB" dirty="0"/>
          </a:p>
          <a:p>
            <a:pPr lvl="1"/>
            <a:r>
              <a:rPr lang="en-GB" dirty="0"/>
              <a:t>Determine when to stop splitting</a:t>
            </a:r>
          </a:p>
          <a:p>
            <a:endParaRPr lang="en-US" dirty="0"/>
          </a:p>
        </p:txBody>
      </p:sp>
      <p:sp>
        <p:nvSpPr>
          <p:cNvPr id="4" name="Slide Number Placeholder 3"/>
          <p:cNvSpPr>
            <a:spLocks noGrp="1"/>
          </p:cNvSpPr>
          <p:nvPr>
            <p:ph type="sldNum" sz="quarter" idx="4"/>
          </p:nvPr>
        </p:nvSpPr>
        <p:spPr/>
        <p:txBody>
          <a:bodyPr/>
          <a:lstStyle/>
          <a:p>
            <a:fld id="{4F0FB6BC-84A6-4609-A72D-14054CEE50D6}" type="slidenum">
              <a:rPr lang="en-US" smtClean="0"/>
              <a:pPr/>
              <a:t>23</a:t>
            </a:fld>
            <a:endParaRPr lang="en-US" dirty="0"/>
          </a:p>
        </p:txBody>
      </p:sp>
    </p:spTree>
    <p:extLst>
      <p:ext uri="{BB962C8B-B14F-4D97-AF65-F5344CB8AC3E}">
        <p14:creationId xmlns:p14="http://schemas.microsoft.com/office/powerpoint/2010/main" val="421327438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Induction</a:t>
            </a:r>
            <a:endParaRPr lang="en-US" dirty="0"/>
          </a:p>
        </p:txBody>
      </p:sp>
      <p:sp>
        <p:nvSpPr>
          <p:cNvPr id="3" name="Content Placeholder 2"/>
          <p:cNvSpPr>
            <a:spLocks noGrp="1"/>
          </p:cNvSpPr>
          <p:nvPr>
            <p:ph idx="1"/>
          </p:nvPr>
        </p:nvSpPr>
        <p:spPr/>
        <p:txBody>
          <a:bodyPr/>
          <a:lstStyle/>
          <a:p>
            <a:r>
              <a:rPr lang="en-GB" dirty="0"/>
              <a:t>Greedy strategy.</a:t>
            </a:r>
          </a:p>
          <a:p>
            <a:pPr lvl="1"/>
            <a:endParaRPr lang="en-GB" dirty="0"/>
          </a:p>
          <a:p>
            <a:pPr lvl="1"/>
            <a:r>
              <a:rPr lang="en-GB" dirty="0"/>
              <a:t>Split the records based on an attribute test that optimizes certain criterion.</a:t>
            </a:r>
          </a:p>
          <a:p>
            <a:endParaRPr lang="en-GB" dirty="0"/>
          </a:p>
          <a:p>
            <a:endParaRPr lang="en-GB" dirty="0"/>
          </a:p>
          <a:p>
            <a:r>
              <a:rPr lang="en-GB" dirty="0"/>
              <a:t>Issues</a:t>
            </a:r>
          </a:p>
          <a:p>
            <a:pPr lvl="1"/>
            <a:endParaRPr lang="en-GB" dirty="0"/>
          </a:p>
          <a:p>
            <a:pPr lvl="1"/>
            <a:r>
              <a:rPr lang="en-GB" dirty="0"/>
              <a:t>Determine how to split the records</a:t>
            </a:r>
          </a:p>
          <a:p>
            <a:pPr lvl="2"/>
            <a:r>
              <a:rPr lang="en-GB" dirty="0">
                <a:solidFill>
                  <a:schemeClr val="accent1"/>
                </a:solidFill>
              </a:rPr>
              <a:t>How to specify the attribute test condition?</a:t>
            </a:r>
          </a:p>
          <a:p>
            <a:pPr lvl="2"/>
            <a:r>
              <a:rPr lang="en-GB" dirty="0"/>
              <a:t>How to determine the best attribute to split on?</a:t>
            </a:r>
          </a:p>
          <a:p>
            <a:pPr lvl="1"/>
            <a:endParaRPr lang="en-GB" dirty="0"/>
          </a:p>
          <a:p>
            <a:pPr lvl="1"/>
            <a:r>
              <a:rPr lang="en-GB" dirty="0"/>
              <a:t>Determine when to stop splitting</a:t>
            </a:r>
          </a:p>
          <a:p>
            <a:endParaRPr lang="en-US" dirty="0"/>
          </a:p>
        </p:txBody>
      </p:sp>
      <p:sp>
        <p:nvSpPr>
          <p:cNvPr id="4" name="Slide Number Placeholder 3"/>
          <p:cNvSpPr>
            <a:spLocks noGrp="1"/>
          </p:cNvSpPr>
          <p:nvPr>
            <p:ph type="sldNum" sz="quarter" idx="4"/>
          </p:nvPr>
        </p:nvSpPr>
        <p:spPr/>
        <p:txBody>
          <a:bodyPr/>
          <a:lstStyle/>
          <a:p>
            <a:fld id="{4F0FB6BC-84A6-4609-A72D-14054CEE50D6}" type="slidenum">
              <a:rPr lang="en-US" smtClean="0"/>
              <a:pPr/>
              <a:t>24</a:t>
            </a:fld>
            <a:endParaRPr lang="en-US" dirty="0"/>
          </a:p>
        </p:txBody>
      </p:sp>
    </p:spTree>
    <p:extLst>
      <p:ext uri="{BB962C8B-B14F-4D97-AF65-F5344CB8AC3E}">
        <p14:creationId xmlns:p14="http://schemas.microsoft.com/office/powerpoint/2010/main" val="232741106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smtClean="0">
                <a:latin typeface="+mj-lt"/>
              </a:rPr>
              <a:t>Splitting an Attribute: How </a:t>
            </a:r>
            <a:r>
              <a:rPr lang="en-GB" dirty="0">
                <a:latin typeface="+mj-lt"/>
              </a:rPr>
              <a:t>to </a:t>
            </a:r>
            <a:r>
              <a:rPr lang="en-GB" dirty="0">
                <a:solidFill>
                  <a:srgbClr val="C00000"/>
                </a:solidFill>
                <a:latin typeface="+mj-lt"/>
              </a:rPr>
              <a:t>Specify </a:t>
            </a:r>
            <a:r>
              <a:rPr lang="en-GB" dirty="0">
                <a:latin typeface="+mj-lt"/>
              </a:rPr>
              <a:t>Test Condition?</a:t>
            </a:r>
            <a:endParaRPr lang="en-US" dirty="0" smtClean="0">
              <a:latin typeface="+mj-lt"/>
            </a:endParaRPr>
          </a:p>
        </p:txBody>
      </p:sp>
      <p:sp>
        <p:nvSpPr>
          <p:cNvPr id="22531" name="Rectangle 3"/>
          <p:cNvSpPr>
            <a:spLocks noGrp="1" noChangeArrowheads="1"/>
          </p:cNvSpPr>
          <p:nvPr>
            <p:ph idx="1"/>
          </p:nvPr>
        </p:nvSpPr>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rPr>
              <a:t>Depends on attribute types</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rPr>
              <a:t>Nominal</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rPr>
              <a:t>Ordinal</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rPr>
              <a:t>Continuous</a:t>
            </a:r>
          </a:p>
          <a:p>
            <a:pPr lvl="1">
              <a:lnSpc>
                <a:spcPct val="100000"/>
              </a:lnSpc>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latin typeface="Arial" charset="0"/>
            </a:endParaRP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rPr>
              <a:t>Depends on number of ways to split</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rPr>
              <a:t>2-way split</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rPr>
              <a:t>Multi-way split</a:t>
            </a:r>
          </a:p>
        </p:txBody>
      </p:sp>
      <p:sp>
        <p:nvSpPr>
          <p:cNvPr id="2" name="Slide Number Placeholder 1"/>
          <p:cNvSpPr>
            <a:spLocks noGrp="1"/>
          </p:cNvSpPr>
          <p:nvPr>
            <p:ph type="sldNum" sz="quarter" idx="4"/>
          </p:nvPr>
        </p:nvSpPr>
        <p:spPr/>
        <p:txBody>
          <a:bodyPr/>
          <a:lstStyle/>
          <a:p>
            <a:fld id="{4F0FB6BC-84A6-4609-A72D-14054CEE50D6}" type="slidenum">
              <a:rPr lang="en-US" smtClean="0"/>
              <a:pPr/>
              <a:t>25</a:t>
            </a:fld>
            <a:endParaRPr lang="en-US" dirty="0"/>
          </a:p>
        </p:txBody>
      </p:sp>
    </p:spTree>
    <p:extLst>
      <p:ext uri="{BB962C8B-B14F-4D97-AF65-F5344CB8AC3E}">
        <p14:creationId xmlns:p14="http://schemas.microsoft.com/office/powerpoint/2010/main" val="289108641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Splitting Based on </a:t>
            </a:r>
            <a:r>
              <a:rPr lang="en-GB" dirty="0">
                <a:solidFill>
                  <a:srgbClr val="C00000"/>
                </a:solidFill>
              </a:rPr>
              <a:t>Nominal Attributes</a:t>
            </a:r>
            <a:endParaRPr lang="en-US" dirty="0"/>
          </a:p>
        </p:txBody>
      </p:sp>
      <p:sp>
        <p:nvSpPr>
          <p:cNvPr id="3" name="Content Placeholder 2"/>
          <p:cNvSpPr>
            <a:spLocks noGrp="1"/>
          </p:cNvSpPr>
          <p:nvPr>
            <p:ph idx="1"/>
          </p:nvPr>
        </p:nvSpPr>
        <p:spPr/>
        <p:txBody>
          <a:bodyPr/>
          <a:lstStyle/>
          <a:p>
            <a:pPr marL="341313" indent="-341313">
              <a:tabLst>
                <a:tab pos="962025" algn="l"/>
                <a:tab pos="1876425" algn="l"/>
                <a:tab pos="2790825" algn="l"/>
                <a:tab pos="3705225" algn="l"/>
                <a:tab pos="4619625" algn="l"/>
                <a:tab pos="5534025" algn="l"/>
                <a:tab pos="6448425" algn="l"/>
                <a:tab pos="7362825" algn="l"/>
                <a:tab pos="8277225" algn="l"/>
                <a:tab pos="9191625" algn="l"/>
                <a:tab pos="10106025" algn="l"/>
              </a:tabLst>
            </a:pPr>
            <a:endParaRPr lang="en-GB" dirty="0">
              <a:solidFill>
                <a:srgbClr val="002060"/>
              </a:solidFill>
              <a:latin typeface="Arial" charset="0"/>
            </a:endParaRPr>
          </a:p>
          <a:p>
            <a:pPr marL="341313" indent="-341313">
              <a:tabLst>
                <a:tab pos="962025" algn="l"/>
                <a:tab pos="1876425" algn="l"/>
                <a:tab pos="2790825" algn="l"/>
                <a:tab pos="3705225" algn="l"/>
                <a:tab pos="4619625" algn="l"/>
                <a:tab pos="5534025" algn="l"/>
                <a:tab pos="6448425" algn="l"/>
                <a:tab pos="7362825" algn="l"/>
                <a:tab pos="8277225" algn="l"/>
                <a:tab pos="9191625" algn="l"/>
                <a:tab pos="10106025" algn="l"/>
              </a:tabLst>
            </a:pPr>
            <a:endParaRPr lang="en-GB" dirty="0">
              <a:solidFill>
                <a:srgbClr val="002060"/>
              </a:solidFill>
              <a:latin typeface="Arial" charset="0"/>
            </a:endParaRPr>
          </a:p>
          <a:p>
            <a:pPr marL="341313" indent="-341313">
              <a:tabLst>
                <a:tab pos="962025" algn="l"/>
                <a:tab pos="1876425" algn="l"/>
                <a:tab pos="2790825" algn="l"/>
                <a:tab pos="3705225" algn="l"/>
                <a:tab pos="4619625" algn="l"/>
                <a:tab pos="5534025" algn="l"/>
                <a:tab pos="6448425" algn="l"/>
                <a:tab pos="7362825" algn="l"/>
                <a:tab pos="8277225" algn="l"/>
                <a:tab pos="9191625" algn="l"/>
                <a:tab pos="10106025" algn="l"/>
              </a:tabLst>
            </a:pPr>
            <a:r>
              <a:rPr lang="en-GB" dirty="0">
                <a:solidFill>
                  <a:srgbClr val="002060"/>
                </a:solidFill>
                <a:latin typeface="Arial" charset="0"/>
              </a:rPr>
              <a:t>Multi-way split: </a:t>
            </a:r>
            <a:r>
              <a:rPr lang="en-GB" dirty="0">
                <a:latin typeface="Arial" charset="0"/>
              </a:rPr>
              <a:t>Use as many partitions as distinct values </a:t>
            </a:r>
          </a:p>
          <a:p>
            <a:pPr marL="341313" indent="-341313">
              <a:buFont typeface="Monotype Sorts" charset="0"/>
              <a:buNone/>
              <a:tabLst>
                <a:tab pos="962025" algn="l"/>
                <a:tab pos="1876425" algn="l"/>
                <a:tab pos="2790825" algn="l"/>
                <a:tab pos="3705225" algn="l"/>
                <a:tab pos="4619625" algn="l"/>
                <a:tab pos="5534025" algn="l"/>
                <a:tab pos="6448425" algn="l"/>
                <a:tab pos="7362825" algn="l"/>
                <a:tab pos="8277225" algn="l"/>
                <a:tab pos="9191625" algn="l"/>
                <a:tab pos="10106025" algn="l"/>
              </a:tabLst>
            </a:pPr>
            <a:endParaRPr lang="en-GB" dirty="0">
              <a:latin typeface="Arial" charset="0"/>
            </a:endParaRPr>
          </a:p>
          <a:p>
            <a:pPr marL="341313" indent="-341313">
              <a:buFont typeface="Monotype Sorts" charset="0"/>
              <a:buNone/>
              <a:tabLst>
                <a:tab pos="962025" algn="l"/>
                <a:tab pos="1876425" algn="l"/>
                <a:tab pos="2790825" algn="l"/>
                <a:tab pos="3705225" algn="l"/>
                <a:tab pos="4619625" algn="l"/>
                <a:tab pos="5534025" algn="l"/>
                <a:tab pos="6448425" algn="l"/>
                <a:tab pos="7362825" algn="l"/>
                <a:tab pos="8277225" algn="l"/>
                <a:tab pos="9191625" algn="l"/>
                <a:tab pos="10106025" algn="l"/>
              </a:tabLst>
            </a:pPr>
            <a:endParaRPr lang="en-GB" dirty="0">
              <a:latin typeface="Arial" charset="0"/>
            </a:endParaRPr>
          </a:p>
          <a:p>
            <a:pPr marL="341313" indent="-341313">
              <a:buFont typeface="Monotype Sorts" charset="0"/>
              <a:buNone/>
              <a:tabLst>
                <a:tab pos="962025" algn="l"/>
                <a:tab pos="1876425" algn="l"/>
                <a:tab pos="2790825" algn="l"/>
                <a:tab pos="3705225" algn="l"/>
                <a:tab pos="4619625" algn="l"/>
                <a:tab pos="5534025" algn="l"/>
                <a:tab pos="6448425" algn="l"/>
                <a:tab pos="7362825" algn="l"/>
                <a:tab pos="8277225" algn="l"/>
                <a:tab pos="9191625" algn="l"/>
                <a:tab pos="10106025" algn="l"/>
              </a:tabLst>
            </a:pPr>
            <a:endParaRPr lang="en-GB" dirty="0">
              <a:latin typeface="Arial" charset="0"/>
            </a:endParaRPr>
          </a:p>
          <a:p>
            <a:pPr marL="341313" indent="-341313">
              <a:tabLst>
                <a:tab pos="962025" algn="l"/>
                <a:tab pos="1876425" algn="l"/>
                <a:tab pos="2790825" algn="l"/>
                <a:tab pos="3705225" algn="l"/>
                <a:tab pos="4619625" algn="l"/>
                <a:tab pos="5534025" algn="l"/>
                <a:tab pos="6448425" algn="l"/>
                <a:tab pos="7362825" algn="l"/>
                <a:tab pos="8277225" algn="l"/>
                <a:tab pos="9191625" algn="l"/>
                <a:tab pos="10106025" algn="l"/>
              </a:tabLst>
            </a:pPr>
            <a:endParaRPr lang="en-GB" dirty="0">
              <a:solidFill>
                <a:srgbClr val="FF0000"/>
              </a:solidFill>
              <a:latin typeface="Arial" charset="0"/>
            </a:endParaRPr>
          </a:p>
          <a:p>
            <a:pPr marL="341313" indent="-341313">
              <a:tabLst>
                <a:tab pos="962025" algn="l"/>
                <a:tab pos="1876425" algn="l"/>
                <a:tab pos="2790825" algn="l"/>
                <a:tab pos="3705225" algn="l"/>
                <a:tab pos="4619625" algn="l"/>
                <a:tab pos="5534025" algn="l"/>
                <a:tab pos="6448425" algn="l"/>
                <a:tab pos="7362825" algn="l"/>
                <a:tab pos="8277225" algn="l"/>
                <a:tab pos="9191625" algn="l"/>
                <a:tab pos="10106025" algn="l"/>
              </a:tabLst>
            </a:pPr>
            <a:endParaRPr lang="en-GB" dirty="0">
              <a:solidFill>
                <a:srgbClr val="FF0000"/>
              </a:solidFill>
              <a:latin typeface="Arial" charset="0"/>
            </a:endParaRPr>
          </a:p>
          <a:p>
            <a:pPr marL="341313" indent="-341313">
              <a:tabLst>
                <a:tab pos="962025" algn="l"/>
                <a:tab pos="1876425" algn="l"/>
                <a:tab pos="2790825" algn="l"/>
                <a:tab pos="3705225" algn="l"/>
                <a:tab pos="4619625" algn="l"/>
                <a:tab pos="5534025" algn="l"/>
                <a:tab pos="6448425" algn="l"/>
                <a:tab pos="7362825" algn="l"/>
                <a:tab pos="8277225" algn="l"/>
                <a:tab pos="9191625" algn="l"/>
                <a:tab pos="10106025" algn="l"/>
              </a:tabLst>
            </a:pPr>
            <a:r>
              <a:rPr lang="en-GB" dirty="0">
                <a:solidFill>
                  <a:srgbClr val="002060"/>
                </a:solidFill>
                <a:latin typeface="Arial" charset="0"/>
              </a:rPr>
              <a:t>Binary split:  </a:t>
            </a:r>
            <a:r>
              <a:rPr lang="en-GB" dirty="0">
                <a:latin typeface="Arial" charset="0"/>
              </a:rPr>
              <a:t>Divides values into two </a:t>
            </a:r>
            <a:r>
              <a:rPr lang="en-GB" dirty="0" smtClean="0">
                <a:latin typeface="Arial" charset="0"/>
              </a:rPr>
              <a:t>subsets; </a:t>
            </a:r>
            <a:r>
              <a:rPr lang="en-GB" dirty="0">
                <a:latin typeface="Arial" charset="0"/>
              </a:rPr>
              <a:t>find coherent partitioning</a:t>
            </a:r>
          </a:p>
          <a:p>
            <a:endParaRPr lang="en-US" dirty="0"/>
          </a:p>
          <a:p>
            <a:endParaRPr lang="en-US" dirty="0"/>
          </a:p>
        </p:txBody>
      </p:sp>
      <p:sp>
        <p:nvSpPr>
          <p:cNvPr id="4" name="Slide Number Placeholder 3"/>
          <p:cNvSpPr>
            <a:spLocks noGrp="1"/>
          </p:cNvSpPr>
          <p:nvPr>
            <p:ph type="sldNum" sz="quarter" idx="4"/>
          </p:nvPr>
        </p:nvSpPr>
        <p:spPr/>
        <p:txBody>
          <a:bodyPr/>
          <a:lstStyle/>
          <a:p>
            <a:fld id="{4F0FB6BC-84A6-4609-A72D-14054CEE50D6}" type="slidenum">
              <a:rPr lang="en-US" smtClean="0"/>
              <a:pPr/>
              <a:t>26</a:t>
            </a:fld>
            <a:endParaRPr lang="en-US" dirty="0"/>
          </a:p>
        </p:txBody>
      </p:sp>
      <p:sp>
        <p:nvSpPr>
          <p:cNvPr id="5" name="Rectangle 2"/>
          <p:cNvSpPr txBox="1">
            <a:spLocks noChangeArrowheads="1"/>
          </p:cNvSpPr>
          <p:nvPr/>
        </p:nvSpPr>
        <p:spPr bwMode="auto">
          <a:xfrm>
            <a:off x="2037904" y="2682650"/>
            <a:ext cx="8496944" cy="536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lvl1pPr marL="0" indent="0" algn="l" rtl="0" eaLnBrk="0" fontAlgn="base" hangingPunct="0">
              <a:spcBef>
                <a:spcPct val="0"/>
              </a:spcBef>
              <a:spcAft>
                <a:spcPct val="0"/>
              </a:spcAft>
              <a:buClr>
                <a:srgbClr val="C00000"/>
              </a:buClr>
              <a:buNone/>
              <a:defRPr sz="2500">
                <a:solidFill>
                  <a:srgbClr val="141313"/>
                </a:solidFill>
                <a:latin typeface="+mn-lt"/>
                <a:ea typeface="MS PGothic" pitchFamily="34" charset="-128"/>
                <a:cs typeface="Arial"/>
                <a:sym typeface="Kievit-Book" charset="0"/>
              </a:defRPr>
            </a:lvl1pPr>
            <a:lvl2pPr marL="0" indent="0" algn="l" rtl="0" eaLnBrk="0" fontAlgn="base" hangingPunct="0">
              <a:spcBef>
                <a:spcPct val="0"/>
              </a:spcBef>
              <a:spcAft>
                <a:spcPct val="0"/>
              </a:spcAft>
              <a:buFont typeface="Lucida Grande"/>
              <a:buNone/>
              <a:defRPr sz="2500">
                <a:solidFill>
                  <a:srgbClr val="141313"/>
                </a:solidFill>
                <a:latin typeface="+mn-lt"/>
                <a:ea typeface="MS PGothic" pitchFamily="34" charset="-128"/>
                <a:cs typeface="+mn-cs"/>
                <a:sym typeface="Kievit-Book" charset="0"/>
              </a:defRPr>
            </a:lvl2pPr>
            <a:lvl3pPr marL="0" indent="0" algn="l" rtl="0" eaLnBrk="0" fontAlgn="base" hangingPunct="0">
              <a:spcBef>
                <a:spcPct val="0"/>
              </a:spcBef>
              <a:spcAft>
                <a:spcPct val="0"/>
              </a:spcAft>
              <a:buFont typeface="Lucida Grande"/>
              <a:buNone/>
              <a:defRPr sz="2500">
                <a:solidFill>
                  <a:srgbClr val="141313"/>
                </a:solidFill>
                <a:latin typeface="+mn-lt"/>
                <a:ea typeface="MS PGothic" pitchFamily="34" charset="-128"/>
                <a:cs typeface="+mn-cs"/>
                <a:sym typeface="Kievit-Book" charset="0"/>
              </a:defRPr>
            </a:lvl3pPr>
            <a:lvl4pPr marL="0" indent="0" algn="l" rtl="0" eaLnBrk="0" fontAlgn="base" hangingPunct="0">
              <a:spcBef>
                <a:spcPct val="0"/>
              </a:spcBef>
              <a:spcAft>
                <a:spcPct val="0"/>
              </a:spcAft>
              <a:buFont typeface="Lucida Grande"/>
              <a:buNone/>
              <a:defRPr sz="2500">
                <a:solidFill>
                  <a:srgbClr val="141313"/>
                </a:solidFill>
                <a:latin typeface="+mn-lt"/>
                <a:ea typeface="MS PGothic" pitchFamily="34" charset="-128"/>
                <a:cs typeface="+mn-cs"/>
                <a:sym typeface="Kievit-Book" charset="0"/>
              </a:defRPr>
            </a:lvl4pPr>
            <a:lvl5pPr marL="0" indent="0" algn="l" rtl="0" eaLnBrk="0" fontAlgn="base" hangingPunct="0">
              <a:spcBef>
                <a:spcPct val="0"/>
              </a:spcBef>
              <a:spcAft>
                <a:spcPct val="0"/>
              </a:spcAft>
              <a:buFont typeface="Lucida Grande"/>
              <a:buNone/>
              <a:defRPr sz="2500">
                <a:solidFill>
                  <a:srgbClr val="141313"/>
                </a:solidFill>
                <a:latin typeface="+mn-lt"/>
                <a:ea typeface="MS PGothic" pitchFamily="34" charset="-128"/>
                <a:cs typeface="+mn-cs"/>
                <a:sym typeface="Kievit-Book" charset="0"/>
              </a:defRPr>
            </a:lvl5pPr>
            <a:lvl6pPr marL="457200" algn="l" rtl="0" fontAlgn="base">
              <a:spcBef>
                <a:spcPct val="0"/>
              </a:spcBef>
              <a:spcAft>
                <a:spcPct val="0"/>
              </a:spcAft>
              <a:defRPr sz="3000">
                <a:solidFill>
                  <a:srgbClr val="141313"/>
                </a:solidFill>
                <a:latin typeface="+mn-lt"/>
                <a:ea typeface="+mn-ea"/>
                <a:cs typeface="+mn-cs"/>
                <a:sym typeface="Kievit-Book" charset="0"/>
              </a:defRPr>
            </a:lvl6pPr>
            <a:lvl7pPr marL="914400" algn="l" rtl="0" fontAlgn="base">
              <a:spcBef>
                <a:spcPct val="0"/>
              </a:spcBef>
              <a:spcAft>
                <a:spcPct val="0"/>
              </a:spcAft>
              <a:defRPr sz="3000">
                <a:solidFill>
                  <a:srgbClr val="141313"/>
                </a:solidFill>
                <a:latin typeface="+mn-lt"/>
                <a:ea typeface="+mn-ea"/>
                <a:cs typeface="+mn-cs"/>
                <a:sym typeface="Kievit-Book" charset="0"/>
              </a:defRPr>
            </a:lvl7pPr>
            <a:lvl8pPr marL="1371600" algn="l" rtl="0" fontAlgn="base">
              <a:spcBef>
                <a:spcPct val="0"/>
              </a:spcBef>
              <a:spcAft>
                <a:spcPct val="0"/>
              </a:spcAft>
              <a:defRPr sz="3000">
                <a:solidFill>
                  <a:srgbClr val="141313"/>
                </a:solidFill>
                <a:latin typeface="+mn-lt"/>
                <a:ea typeface="+mn-ea"/>
                <a:cs typeface="+mn-cs"/>
                <a:sym typeface="Kievit-Book" charset="0"/>
              </a:defRPr>
            </a:lvl8pPr>
            <a:lvl9pPr marL="1828800" algn="l" rtl="0" fontAlgn="base">
              <a:spcBef>
                <a:spcPct val="0"/>
              </a:spcBef>
              <a:spcAft>
                <a:spcPct val="0"/>
              </a:spcAft>
              <a:defRPr sz="3000">
                <a:solidFill>
                  <a:srgbClr val="141313"/>
                </a:solidFill>
                <a:latin typeface="+mn-lt"/>
                <a:ea typeface="+mn-ea"/>
                <a:cs typeface="+mn-cs"/>
                <a:sym typeface="Kievit-Book" charset="0"/>
              </a:defRPr>
            </a:lvl9pPr>
          </a:lstStyle>
          <a:p>
            <a:pPr marL="341313" indent="-341313">
              <a:tabLst>
                <a:tab pos="962025" algn="l"/>
                <a:tab pos="1876425" algn="l"/>
                <a:tab pos="2790825" algn="l"/>
                <a:tab pos="3705225" algn="l"/>
                <a:tab pos="4619625" algn="l"/>
                <a:tab pos="5534025" algn="l"/>
                <a:tab pos="6448425" algn="l"/>
                <a:tab pos="7362825" algn="l"/>
                <a:tab pos="8277225" algn="l"/>
                <a:tab pos="9191625" algn="l"/>
                <a:tab pos="10106025" algn="l"/>
              </a:tabLst>
            </a:pPr>
            <a:endParaRPr lang="en-GB" dirty="0">
              <a:latin typeface="Arial" charset="0"/>
            </a:endParaRPr>
          </a:p>
        </p:txBody>
      </p:sp>
      <p:grpSp>
        <p:nvGrpSpPr>
          <p:cNvPr id="6" name="Group 3"/>
          <p:cNvGrpSpPr>
            <a:grpSpLocks/>
          </p:cNvGrpSpPr>
          <p:nvPr/>
        </p:nvGrpSpPr>
        <p:grpSpPr bwMode="auto">
          <a:xfrm>
            <a:off x="4476304" y="3597051"/>
            <a:ext cx="2544763" cy="944563"/>
            <a:chOff x="1824" y="1344"/>
            <a:chExt cx="1603" cy="595"/>
          </a:xfrm>
        </p:grpSpPr>
        <p:sp>
          <p:nvSpPr>
            <p:cNvPr id="7" name="Oval 4"/>
            <p:cNvSpPr>
              <a:spLocks noChangeArrowheads="1"/>
            </p:cNvSpPr>
            <p:nvPr/>
          </p:nvSpPr>
          <p:spPr bwMode="auto">
            <a:xfrm>
              <a:off x="2352" y="1344"/>
              <a:ext cx="576" cy="288"/>
            </a:xfrm>
            <a:prstGeom prst="ellipse">
              <a:avLst/>
            </a:prstGeom>
            <a:solidFill>
              <a:srgbClr val="FFFFFF"/>
            </a:solidFill>
            <a:ln w="93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CarType</a:t>
              </a:r>
            </a:p>
          </p:txBody>
        </p:sp>
        <p:sp>
          <p:nvSpPr>
            <p:cNvPr id="8" name="Line 5"/>
            <p:cNvSpPr>
              <a:spLocks noChangeShapeType="1"/>
            </p:cNvSpPr>
            <p:nvPr/>
          </p:nvSpPr>
          <p:spPr bwMode="auto">
            <a:xfrm flipH="1">
              <a:off x="2063" y="1632"/>
              <a:ext cx="578" cy="144"/>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 name="Line 6"/>
            <p:cNvSpPr>
              <a:spLocks noChangeShapeType="1"/>
            </p:cNvSpPr>
            <p:nvPr/>
          </p:nvSpPr>
          <p:spPr bwMode="auto">
            <a:xfrm>
              <a:off x="2640" y="1632"/>
              <a:ext cx="1" cy="2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 name="Line 7"/>
            <p:cNvSpPr>
              <a:spLocks noChangeShapeType="1"/>
            </p:cNvSpPr>
            <p:nvPr/>
          </p:nvSpPr>
          <p:spPr bwMode="auto">
            <a:xfrm>
              <a:off x="2640" y="1632"/>
              <a:ext cx="576" cy="144"/>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8"/>
            <p:cNvSpPr txBox="1">
              <a:spLocks noChangeArrowheads="1"/>
            </p:cNvSpPr>
            <p:nvPr/>
          </p:nvSpPr>
          <p:spPr bwMode="auto">
            <a:xfrm>
              <a:off x="1824" y="1536"/>
              <a:ext cx="49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600">
                  <a:solidFill>
                    <a:srgbClr val="000000"/>
                  </a:solidFill>
                  <a:latin typeface="Arial" charset="0"/>
                </a:rPr>
                <a:t>Family</a:t>
              </a:r>
            </a:p>
          </p:txBody>
        </p:sp>
        <p:sp>
          <p:nvSpPr>
            <p:cNvPr id="12" name="Text Box 9"/>
            <p:cNvSpPr txBox="1">
              <a:spLocks noChangeArrowheads="1"/>
            </p:cNvSpPr>
            <p:nvPr/>
          </p:nvSpPr>
          <p:spPr bwMode="auto">
            <a:xfrm>
              <a:off x="2210" y="1728"/>
              <a:ext cx="4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600">
                  <a:solidFill>
                    <a:srgbClr val="000000"/>
                  </a:solidFill>
                  <a:latin typeface="Arial" charset="0"/>
                </a:rPr>
                <a:t>Sports</a:t>
              </a:r>
            </a:p>
          </p:txBody>
        </p:sp>
        <p:sp>
          <p:nvSpPr>
            <p:cNvPr id="13" name="Text Box 10"/>
            <p:cNvSpPr txBox="1">
              <a:spLocks noChangeArrowheads="1"/>
            </p:cNvSpPr>
            <p:nvPr/>
          </p:nvSpPr>
          <p:spPr bwMode="auto">
            <a:xfrm>
              <a:off x="2928" y="1536"/>
              <a:ext cx="5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600">
                  <a:solidFill>
                    <a:srgbClr val="000000"/>
                  </a:solidFill>
                  <a:latin typeface="Arial" charset="0"/>
                </a:rPr>
                <a:t>Luxury</a:t>
              </a:r>
            </a:p>
          </p:txBody>
        </p:sp>
      </p:grpSp>
      <p:grpSp>
        <p:nvGrpSpPr>
          <p:cNvPr id="14" name="Group 11"/>
          <p:cNvGrpSpPr>
            <a:grpSpLocks/>
          </p:cNvGrpSpPr>
          <p:nvPr/>
        </p:nvGrpSpPr>
        <p:grpSpPr bwMode="auto">
          <a:xfrm>
            <a:off x="7144892" y="6340251"/>
            <a:ext cx="2744787" cy="912813"/>
            <a:chOff x="3505" y="3072"/>
            <a:chExt cx="1729" cy="575"/>
          </a:xfrm>
        </p:grpSpPr>
        <p:sp>
          <p:nvSpPr>
            <p:cNvPr id="15" name="Oval 12"/>
            <p:cNvSpPr>
              <a:spLocks noChangeArrowheads="1"/>
            </p:cNvSpPr>
            <p:nvPr/>
          </p:nvSpPr>
          <p:spPr bwMode="auto">
            <a:xfrm>
              <a:off x="4138" y="3072"/>
              <a:ext cx="576" cy="288"/>
            </a:xfrm>
            <a:prstGeom prst="ellipse">
              <a:avLst/>
            </a:prstGeom>
            <a:solidFill>
              <a:srgbClr val="FFFFFF"/>
            </a:solidFill>
            <a:ln w="93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CarType</a:t>
              </a:r>
            </a:p>
          </p:txBody>
        </p:sp>
        <p:sp>
          <p:nvSpPr>
            <p:cNvPr id="16" name="Line 13"/>
            <p:cNvSpPr>
              <a:spLocks noChangeShapeType="1"/>
            </p:cNvSpPr>
            <p:nvPr/>
          </p:nvSpPr>
          <p:spPr bwMode="auto">
            <a:xfrm flipH="1">
              <a:off x="3896" y="3360"/>
              <a:ext cx="530" cy="24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7" name="Line 14"/>
            <p:cNvSpPr>
              <a:spLocks noChangeShapeType="1"/>
            </p:cNvSpPr>
            <p:nvPr/>
          </p:nvSpPr>
          <p:spPr bwMode="auto">
            <a:xfrm>
              <a:off x="4426" y="3360"/>
              <a:ext cx="480" cy="2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15"/>
            <p:cNvSpPr txBox="1">
              <a:spLocks noChangeArrowheads="1"/>
            </p:cNvSpPr>
            <p:nvPr/>
          </p:nvSpPr>
          <p:spPr bwMode="auto">
            <a:xfrm>
              <a:off x="3505" y="3216"/>
              <a:ext cx="60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600">
                  <a:solidFill>
                    <a:srgbClr val="000000"/>
                  </a:solidFill>
                  <a:latin typeface="Arial" charset="0"/>
                </a:rPr>
                <a:t>{Family, </a:t>
              </a:r>
              <a:br>
                <a:rPr lang="en-GB" sz="1600">
                  <a:solidFill>
                    <a:srgbClr val="000000"/>
                  </a:solidFill>
                  <a:latin typeface="Arial" charset="0"/>
                </a:rPr>
              </a:br>
              <a:r>
                <a:rPr lang="en-GB" sz="1600">
                  <a:solidFill>
                    <a:srgbClr val="000000"/>
                  </a:solidFill>
                  <a:latin typeface="Arial" charset="0"/>
                </a:rPr>
                <a:t>Luxury}</a:t>
              </a:r>
            </a:p>
          </p:txBody>
        </p:sp>
        <p:sp>
          <p:nvSpPr>
            <p:cNvPr id="19" name="Text Box 16"/>
            <p:cNvSpPr txBox="1">
              <a:spLocks noChangeArrowheads="1"/>
            </p:cNvSpPr>
            <p:nvPr/>
          </p:nvSpPr>
          <p:spPr bwMode="auto">
            <a:xfrm>
              <a:off x="4668" y="3312"/>
              <a:ext cx="56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600">
                  <a:solidFill>
                    <a:srgbClr val="000000"/>
                  </a:solidFill>
                  <a:latin typeface="Arial" charset="0"/>
                </a:rPr>
                <a:t>{Sports}</a:t>
              </a:r>
            </a:p>
          </p:txBody>
        </p:sp>
      </p:grpSp>
      <p:grpSp>
        <p:nvGrpSpPr>
          <p:cNvPr id="20" name="Group 17"/>
          <p:cNvGrpSpPr>
            <a:grpSpLocks/>
          </p:cNvGrpSpPr>
          <p:nvPr/>
        </p:nvGrpSpPr>
        <p:grpSpPr bwMode="auto">
          <a:xfrm>
            <a:off x="2266504" y="6340251"/>
            <a:ext cx="2901950" cy="912813"/>
            <a:chOff x="432" y="3072"/>
            <a:chExt cx="1828" cy="575"/>
          </a:xfrm>
        </p:grpSpPr>
        <p:sp>
          <p:nvSpPr>
            <p:cNvPr id="21" name="Oval 18"/>
            <p:cNvSpPr>
              <a:spLocks noChangeArrowheads="1"/>
            </p:cNvSpPr>
            <p:nvPr/>
          </p:nvSpPr>
          <p:spPr bwMode="auto">
            <a:xfrm>
              <a:off x="1158" y="3072"/>
              <a:ext cx="576" cy="288"/>
            </a:xfrm>
            <a:prstGeom prst="ellipse">
              <a:avLst/>
            </a:prstGeom>
            <a:solidFill>
              <a:srgbClr val="FFFFFF"/>
            </a:solidFill>
            <a:ln w="93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CarType</a:t>
              </a:r>
            </a:p>
          </p:txBody>
        </p:sp>
        <p:sp>
          <p:nvSpPr>
            <p:cNvPr id="22" name="Line 19"/>
            <p:cNvSpPr>
              <a:spLocks noChangeShapeType="1"/>
            </p:cNvSpPr>
            <p:nvPr/>
          </p:nvSpPr>
          <p:spPr bwMode="auto">
            <a:xfrm flipH="1">
              <a:off x="917" y="3360"/>
              <a:ext cx="530" cy="24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3" name="Line 20"/>
            <p:cNvSpPr>
              <a:spLocks noChangeShapeType="1"/>
            </p:cNvSpPr>
            <p:nvPr/>
          </p:nvSpPr>
          <p:spPr bwMode="auto">
            <a:xfrm>
              <a:off x="1446" y="3360"/>
              <a:ext cx="480" cy="2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4" name="Text Box 21"/>
            <p:cNvSpPr txBox="1">
              <a:spLocks noChangeArrowheads="1"/>
            </p:cNvSpPr>
            <p:nvPr/>
          </p:nvSpPr>
          <p:spPr bwMode="auto">
            <a:xfrm>
              <a:off x="432" y="3216"/>
              <a:ext cx="59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600">
                  <a:solidFill>
                    <a:srgbClr val="000000"/>
                  </a:solidFill>
                  <a:latin typeface="Arial" charset="0"/>
                </a:rPr>
                <a:t>{Sports, Luxury}</a:t>
              </a:r>
            </a:p>
          </p:txBody>
        </p:sp>
        <p:sp>
          <p:nvSpPr>
            <p:cNvPr id="25" name="Text Box 22"/>
            <p:cNvSpPr txBox="1">
              <a:spLocks noChangeArrowheads="1"/>
            </p:cNvSpPr>
            <p:nvPr/>
          </p:nvSpPr>
          <p:spPr bwMode="auto">
            <a:xfrm>
              <a:off x="1685" y="3312"/>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600">
                  <a:solidFill>
                    <a:srgbClr val="000000"/>
                  </a:solidFill>
                  <a:latin typeface="Arial" charset="0"/>
                </a:rPr>
                <a:t>{Family}</a:t>
              </a:r>
            </a:p>
          </p:txBody>
        </p:sp>
      </p:grpSp>
      <p:sp>
        <p:nvSpPr>
          <p:cNvPr id="26" name="Text Box 23"/>
          <p:cNvSpPr txBox="1">
            <a:spLocks noChangeArrowheads="1"/>
          </p:cNvSpPr>
          <p:nvPr/>
        </p:nvSpPr>
        <p:spPr bwMode="auto">
          <a:xfrm>
            <a:off x="5744382" y="6557835"/>
            <a:ext cx="662659" cy="47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pPr>
            <a:r>
              <a:rPr lang="en-GB" sz="2500" dirty="0">
                <a:solidFill>
                  <a:srgbClr val="000000"/>
                </a:solidFill>
                <a:latin typeface="+mj-lt"/>
              </a:rPr>
              <a:t>OR</a:t>
            </a:r>
          </a:p>
        </p:txBody>
      </p:sp>
    </p:spTree>
    <p:extLst>
      <p:ext uri="{BB962C8B-B14F-4D97-AF65-F5344CB8AC3E}">
        <p14:creationId xmlns:p14="http://schemas.microsoft.com/office/powerpoint/2010/main" val="351145777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sz="2800" dirty="0" smtClean="0">
                <a:latin typeface="+mj-lt"/>
              </a:rPr>
              <a:t>Splitting </a:t>
            </a:r>
            <a:r>
              <a:rPr lang="en-GB" sz="2800" dirty="0">
                <a:latin typeface="+mj-lt"/>
              </a:rPr>
              <a:t>Based on </a:t>
            </a:r>
            <a:r>
              <a:rPr lang="en-GB" sz="2800" dirty="0">
                <a:solidFill>
                  <a:schemeClr val="accent1"/>
                </a:solidFill>
                <a:latin typeface="+mj-lt"/>
              </a:rPr>
              <a:t>Ordinal Attributes</a:t>
            </a:r>
            <a:endParaRPr lang="en-US" dirty="0" smtClean="0">
              <a:solidFill>
                <a:schemeClr val="accent1"/>
              </a:solidFill>
              <a:latin typeface="+mj-lt"/>
            </a:endParaRPr>
          </a:p>
        </p:txBody>
      </p:sp>
      <p:sp>
        <p:nvSpPr>
          <p:cNvPr id="3" name="Content Placeholder 2"/>
          <p:cNvSpPr>
            <a:spLocks noGrp="1"/>
          </p:cNvSpPr>
          <p:nvPr>
            <p:ph idx="1"/>
          </p:nvPr>
        </p:nvSpPr>
        <p:spPr/>
        <p:txBody>
          <a:bodyPr/>
          <a:lstStyle/>
          <a:p>
            <a:endParaRPr lang="en-US" dirty="0" smtClean="0">
              <a:solidFill>
                <a:srgbClr val="003399"/>
              </a:solidFill>
            </a:endParaRPr>
          </a:p>
          <a:p>
            <a:r>
              <a:rPr lang="en-US" dirty="0" smtClean="0">
                <a:solidFill>
                  <a:srgbClr val="003399"/>
                </a:solidFill>
              </a:rPr>
              <a:t>Multi-way </a:t>
            </a:r>
            <a:r>
              <a:rPr lang="en-US" dirty="0">
                <a:solidFill>
                  <a:srgbClr val="003399"/>
                </a:solidFill>
              </a:rPr>
              <a:t>split</a:t>
            </a:r>
            <a:r>
              <a:rPr lang="en-US" dirty="0"/>
              <a:t>: Use as many partitions as distinct </a:t>
            </a:r>
            <a:r>
              <a:rPr lang="en-US" dirty="0" smtClean="0"/>
              <a:t>values </a:t>
            </a:r>
            <a:endParaRPr lang="en-US" dirty="0"/>
          </a:p>
          <a:p>
            <a:endParaRPr lang="en-US" dirty="0"/>
          </a:p>
          <a:p>
            <a:endParaRPr lang="en-US" dirty="0"/>
          </a:p>
          <a:p>
            <a:endParaRPr lang="en-US" dirty="0"/>
          </a:p>
          <a:p>
            <a:endParaRPr lang="en-US" dirty="0"/>
          </a:p>
          <a:p>
            <a:r>
              <a:rPr lang="en-US" dirty="0">
                <a:solidFill>
                  <a:srgbClr val="003399"/>
                </a:solidFill>
              </a:rPr>
              <a:t>Binary split</a:t>
            </a:r>
            <a:r>
              <a:rPr lang="en-US" dirty="0"/>
              <a:t>:  Divides values into two </a:t>
            </a:r>
            <a:r>
              <a:rPr lang="en-US" dirty="0" smtClean="0"/>
              <a:t>subsets; find </a:t>
            </a:r>
            <a:r>
              <a:rPr lang="en-US" dirty="0"/>
              <a:t>optimal </a:t>
            </a:r>
            <a:r>
              <a:rPr lang="en-US" dirty="0" smtClean="0"/>
              <a:t>partitioning</a:t>
            </a:r>
            <a:endParaRPr lang="en-US" dirty="0"/>
          </a:p>
          <a:p>
            <a:endParaRPr lang="en-US" dirty="0"/>
          </a:p>
          <a:p>
            <a:endParaRPr lang="en-US" dirty="0"/>
          </a:p>
          <a:p>
            <a:endParaRPr lang="en-US" dirty="0"/>
          </a:p>
          <a:p>
            <a:endParaRPr lang="en-US" dirty="0"/>
          </a:p>
          <a:p>
            <a:endParaRPr lang="en-US" dirty="0" smtClean="0"/>
          </a:p>
          <a:p>
            <a:r>
              <a:rPr lang="en-US" dirty="0" smtClean="0"/>
              <a:t>What </a:t>
            </a:r>
            <a:r>
              <a:rPr lang="en-US" dirty="0"/>
              <a:t>about this split?</a:t>
            </a:r>
          </a:p>
          <a:p>
            <a:endParaRPr lang="en-US" dirty="0"/>
          </a:p>
        </p:txBody>
      </p:sp>
      <p:sp>
        <p:nvSpPr>
          <p:cNvPr id="2" name="Slide Number Placeholder 1"/>
          <p:cNvSpPr>
            <a:spLocks noGrp="1"/>
          </p:cNvSpPr>
          <p:nvPr>
            <p:ph type="sldNum" sz="quarter" idx="4"/>
          </p:nvPr>
        </p:nvSpPr>
        <p:spPr/>
        <p:txBody>
          <a:bodyPr/>
          <a:lstStyle/>
          <a:p>
            <a:fld id="{4F0FB6BC-84A6-4609-A72D-14054CEE50D6}" type="slidenum">
              <a:rPr lang="en-US" smtClean="0"/>
              <a:pPr/>
              <a:t>27</a:t>
            </a:fld>
            <a:endParaRPr lang="en-US" dirty="0"/>
          </a:p>
        </p:txBody>
      </p:sp>
      <p:grpSp>
        <p:nvGrpSpPr>
          <p:cNvPr id="6" name="Group 3"/>
          <p:cNvGrpSpPr>
            <a:grpSpLocks/>
          </p:cNvGrpSpPr>
          <p:nvPr/>
        </p:nvGrpSpPr>
        <p:grpSpPr bwMode="auto">
          <a:xfrm>
            <a:off x="3478064" y="3148608"/>
            <a:ext cx="2454275" cy="944563"/>
            <a:chOff x="1873" y="1296"/>
            <a:chExt cx="1546" cy="595"/>
          </a:xfrm>
        </p:grpSpPr>
        <p:sp>
          <p:nvSpPr>
            <p:cNvPr id="7" name="Oval 4"/>
            <p:cNvSpPr>
              <a:spLocks noChangeArrowheads="1"/>
            </p:cNvSpPr>
            <p:nvPr/>
          </p:nvSpPr>
          <p:spPr bwMode="auto">
            <a:xfrm>
              <a:off x="2371" y="1296"/>
              <a:ext cx="576" cy="288"/>
            </a:xfrm>
            <a:prstGeom prst="ellipse">
              <a:avLst/>
            </a:prstGeom>
            <a:solidFill>
              <a:srgbClr val="FFFFFF"/>
            </a:solidFill>
            <a:ln w="93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000000"/>
                  </a:solidFill>
                </a:rPr>
                <a:t>Size</a:t>
              </a:r>
            </a:p>
          </p:txBody>
        </p:sp>
        <p:sp>
          <p:nvSpPr>
            <p:cNvPr id="8" name="Line 5"/>
            <p:cNvSpPr>
              <a:spLocks noChangeShapeType="1"/>
            </p:cNvSpPr>
            <p:nvPr/>
          </p:nvSpPr>
          <p:spPr bwMode="auto">
            <a:xfrm flipH="1">
              <a:off x="2082" y="1584"/>
              <a:ext cx="578" cy="144"/>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 name="Line 6"/>
            <p:cNvSpPr>
              <a:spLocks noChangeShapeType="1"/>
            </p:cNvSpPr>
            <p:nvPr/>
          </p:nvSpPr>
          <p:spPr bwMode="auto">
            <a:xfrm>
              <a:off x="2659" y="1584"/>
              <a:ext cx="1" cy="2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 name="Line 7"/>
            <p:cNvSpPr>
              <a:spLocks noChangeShapeType="1"/>
            </p:cNvSpPr>
            <p:nvPr/>
          </p:nvSpPr>
          <p:spPr bwMode="auto">
            <a:xfrm>
              <a:off x="2659" y="1584"/>
              <a:ext cx="576" cy="144"/>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8"/>
            <p:cNvSpPr txBox="1">
              <a:spLocks noChangeArrowheads="1"/>
            </p:cNvSpPr>
            <p:nvPr/>
          </p:nvSpPr>
          <p:spPr bwMode="auto">
            <a:xfrm>
              <a:off x="1873" y="1488"/>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600">
                  <a:solidFill>
                    <a:srgbClr val="000000"/>
                  </a:solidFill>
                  <a:latin typeface="Arial" charset="0"/>
                </a:rPr>
                <a:t>Small</a:t>
              </a:r>
            </a:p>
          </p:txBody>
        </p:sp>
        <p:sp>
          <p:nvSpPr>
            <p:cNvPr id="12" name="Text Box 9"/>
            <p:cNvSpPr txBox="1">
              <a:spLocks noChangeArrowheads="1"/>
            </p:cNvSpPr>
            <p:nvPr/>
          </p:nvSpPr>
          <p:spPr bwMode="auto">
            <a:xfrm>
              <a:off x="2186" y="1680"/>
              <a:ext cx="5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600">
                  <a:solidFill>
                    <a:srgbClr val="000000"/>
                  </a:solidFill>
                  <a:latin typeface="Arial" charset="0"/>
                </a:rPr>
                <a:t>Medium</a:t>
              </a:r>
            </a:p>
          </p:txBody>
        </p:sp>
        <p:sp>
          <p:nvSpPr>
            <p:cNvPr id="13" name="Text Box 10"/>
            <p:cNvSpPr txBox="1">
              <a:spLocks noChangeArrowheads="1"/>
            </p:cNvSpPr>
            <p:nvPr/>
          </p:nvSpPr>
          <p:spPr bwMode="auto">
            <a:xfrm>
              <a:off x="2977" y="1488"/>
              <a:ext cx="44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600">
                  <a:solidFill>
                    <a:srgbClr val="000000"/>
                  </a:solidFill>
                  <a:latin typeface="Arial" charset="0"/>
                </a:rPr>
                <a:t>Large</a:t>
              </a:r>
            </a:p>
          </p:txBody>
        </p:sp>
      </p:grpSp>
      <p:grpSp>
        <p:nvGrpSpPr>
          <p:cNvPr id="14" name="Group 11"/>
          <p:cNvGrpSpPr>
            <a:grpSpLocks/>
          </p:cNvGrpSpPr>
          <p:nvPr/>
        </p:nvGrpSpPr>
        <p:grpSpPr bwMode="auto">
          <a:xfrm>
            <a:off x="5562600" y="5380856"/>
            <a:ext cx="2768600" cy="912813"/>
            <a:chOff x="3504" y="2688"/>
            <a:chExt cx="1744" cy="575"/>
          </a:xfrm>
        </p:grpSpPr>
        <p:sp>
          <p:nvSpPr>
            <p:cNvPr id="15" name="Oval 12"/>
            <p:cNvSpPr>
              <a:spLocks noChangeArrowheads="1"/>
            </p:cNvSpPr>
            <p:nvPr/>
          </p:nvSpPr>
          <p:spPr bwMode="auto">
            <a:xfrm>
              <a:off x="4177" y="2688"/>
              <a:ext cx="576" cy="288"/>
            </a:xfrm>
            <a:prstGeom prst="ellipse">
              <a:avLst/>
            </a:prstGeom>
            <a:solidFill>
              <a:srgbClr val="FFFFFF"/>
            </a:solidFill>
            <a:ln w="93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Size</a:t>
              </a:r>
            </a:p>
          </p:txBody>
        </p:sp>
        <p:sp>
          <p:nvSpPr>
            <p:cNvPr id="16" name="Line 13"/>
            <p:cNvSpPr>
              <a:spLocks noChangeShapeType="1"/>
            </p:cNvSpPr>
            <p:nvPr/>
          </p:nvSpPr>
          <p:spPr bwMode="auto">
            <a:xfrm flipH="1">
              <a:off x="3935" y="2976"/>
              <a:ext cx="530" cy="24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7" name="Line 14"/>
            <p:cNvSpPr>
              <a:spLocks noChangeShapeType="1"/>
            </p:cNvSpPr>
            <p:nvPr/>
          </p:nvSpPr>
          <p:spPr bwMode="auto">
            <a:xfrm>
              <a:off x="4465" y="2976"/>
              <a:ext cx="480" cy="2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15"/>
            <p:cNvSpPr txBox="1">
              <a:spLocks noChangeArrowheads="1"/>
            </p:cNvSpPr>
            <p:nvPr/>
          </p:nvSpPr>
          <p:spPr bwMode="auto">
            <a:xfrm>
              <a:off x="3504" y="2832"/>
              <a:ext cx="68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600" dirty="0">
                  <a:solidFill>
                    <a:srgbClr val="000000"/>
                  </a:solidFill>
                  <a:latin typeface="Arial" charset="0"/>
                </a:rPr>
                <a:t>{Medium, </a:t>
              </a:r>
              <a:br>
                <a:rPr lang="en-GB" sz="1600" dirty="0">
                  <a:solidFill>
                    <a:srgbClr val="000000"/>
                  </a:solidFill>
                  <a:latin typeface="Arial" charset="0"/>
                </a:rPr>
              </a:br>
              <a:r>
                <a:rPr lang="en-GB" sz="1600" dirty="0">
                  <a:solidFill>
                    <a:srgbClr val="000000"/>
                  </a:solidFill>
                  <a:latin typeface="Arial" charset="0"/>
                </a:rPr>
                <a:t>Large}</a:t>
              </a:r>
            </a:p>
          </p:txBody>
        </p:sp>
        <p:sp>
          <p:nvSpPr>
            <p:cNvPr id="19" name="Text Box 16"/>
            <p:cNvSpPr txBox="1">
              <a:spLocks noChangeArrowheads="1"/>
            </p:cNvSpPr>
            <p:nvPr/>
          </p:nvSpPr>
          <p:spPr bwMode="auto">
            <a:xfrm>
              <a:off x="4733" y="2928"/>
              <a:ext cx="5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600">
                  <a:solidFill>
                    <a:srgbClr val="000000"/>
                  </a:solidFill>
                  <a:latin typeface="Arial" charset="0"/>
                </a:rPr>
                <a:t>{Small}</a:t>
              </a:r>
            </a:p>
          </p:txBody>
        </p:sp>
      </p:grpSp>
      <p:grpSp>
        <p:nvGrpSpPr>
          <p:cNvPr id="20" name="Group 17"/>
          <p:cNvGrpSpPr>
            <a:grpSpLocks/>
          </p:cNvGrpSpPr>
          <p:nvPr/>
        </p:nvGrpSpPr>
        <p:grpSpPr bwMode="auto">
          <a:xfrm>
            <a:off x="762000" y="5380856"/>
            <a:ext cx="2994025" cy="912813"/>
            <a:chOff x="480" y="2688"/>
            <a:chExt cx="1886" cy="575"/>
          </a:xfrm>
        </p:grpSpPr>
        <p:sp>
          <p:nvSpPr>
            <p:cNvPr id="21" name="Oval 18"/>
            <p:cNvSpPr>
              <a:spLocks noChangeArrowheads="1"/>
            </p:cNvSpPr>
            <p:nvPr/>
          </p:nvSpPr>
          <p:spPr bwMode="auto">
            <a:xfrm>
              <a:off x="1244" y="2688"/>
              <a:ext cx="606" cy="288"/>
            </a:xfrm>
            <a:prstGeom prst="ellipse">
              <a:avLst/>
            </a:prstGeom>
            <a:solidFill>
              <a:srgbClr val="FFFFFF"/>
            </a:solidFill>
            <a:ln w="93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Size</a:t>
              </a:r>
            </a:p>
          </p:txBody>
        </p:sp>
        <p:sp>
          <p:nvSpPr>
            <p:cNvPr id="22" name="Line 19"/>
            <p:cNvSpPr>
              <a:spLocks noChangeShapeType="1"/>
            </p:cNvSpPr>
            <p:nvPr/>
          </p:nvSpPr>
          <p:spPr bwMode="auto">
            <a:xfrm flipH="1">
              <a:off x="991" y="2976"/>
              <a:ext cx="557" cy="24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3" name="Line 20"/>
            <p:cNvSpPr>
              <a:spLocks noChangeShapeType="1"/>
            </p:cNvSpPr>
            <p:nvPr/>
          </p:nvSpPr>
          <p:spPr bwMode="auto">
            <a:xfrm>
              <a:off x="1547" y="2976"/>
              <a:ext cx="505" cy="2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4" name="Text Box 21"/>
            <p:cNvSpPr txBox="1">
              <a:spLocks noChangeArrowheads="1"/>
            </p:cNvSpPr>
            <p:nvPr/>
          </p:nvSpPr>
          <p:spPr bwMode="auto">
            <a:xfrm>
              <a:off x="480" y="2832"/>
              <a:ext cx="62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600" dirty="0">
                  <a:solidFill>
                    <a:srgbClr val="000000"/>
                  </a:solidFill>
                  <a:latin typeface="Arial" charset="0"/>
                </a:rPr>
                <a:t>{Small, Medium}</a:t>
              </a:r>
            </a:p>
          </p:txBody>
        </p:sp>
        <p:sp>
          <p:nvSpPr>
            <p:cNvPr id="25" name="Text Box 22"/>
            <p:cNvSpPr txBox="1">
              <a:spLocks noChangeArrowheads="1"/>
            </p:cNvSpPr>
            <p:nvPr/>
          </p:nvSpPr>
          <p:spPr bwMode="auto">
            <a:xfrm>
              <a:off x="1839" y="2928"/>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600">
                  <a:solidFill>
                    <a:srgbClr val="000000"/>
                  </a:solidFill>
                  <a:latin typeface="Arial" charset="0"/>
                </a:rPr>
                <a:t>{Large}</a:t>
              </a:r>
            </a:p>
          </p:txBody>
        </p:sp>
      </p:grpSp>
      <p:sp>
        <p:nvSpPr>
          <p:cNvPr id="26" name="Text Box 23"/>
          <p:cNvSpPr txBox="1">
            <a:spLocks noChangeArrowheads="1"/>
          </p:cNvSpPr>
          <p:nvPr/>
        </p:nvSpPr>
        <p:spPr bwMode="auto">
          <a:xfrm>
            <a:off x="4273550" y="5531669"/>
            <a:ext cx="5953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pPr>
            <a:r>
              <a:rPr lang="en-GB">
                <a:solidFill>
                  <a:srgbClr val="000000"/>
                </a:solidFill>
              </a:rPr>
              <a:t>OR</a:t>
            </a:r>
          </a:p>
        </p:txBody>
      </p:sp>
      <p:grpSp>
        <p:nvGrpSpPr>
          <p:cNvPr id="27" name="Group 24"/>
          <p:cNvGrpSpPr>
            <a:grpSpLocks/>
          </p:cNvGrpSpPr>
          <p:nvPr/>
        </p:nvGrpSpPr>
        <p:grpSpPr bwMode="auto">
          <a:xfrm>
            <a:off x="5419824" y="7204347"/>
            <a:ext cx="3098800" cy="912813"/>
            <a:chOff x="2702" y="3456"/>
            <a:chExt cx="1952" cy="575"/>
          </a:xfrm>
        </p:grpSpPr>
        <p:sp>
          <p:nvSpPr>
            <p:cNvPr id="28" name="Oval 25"/>
            <p:cNvSpPr>
              <a:spLocks noChangeArrowheads="1"/>
            </p:cNvSpPr>
            <p:nvPr/>
          </p:nvSpPr>
          <p:spPr bwMode="auto">
            <a:xfrm>
              <a:off x="3466" y="3456"/>
              <a:ext cx="606" cy="288"/>
            </a:xfrm>
            <a:prstGeom prst="ellipse">
              <a:avLst/>
            </a:prstGeom>
            <a:solidFill>
              <a:srgbClr val="FFFFFF"/>
            </a:solidFill>
            <a:ln w="9360">
              <a:solidFill>
                <a:srgbClr val="000000"/>
              </a:solidFill>
              <a:miter lim="800000"/>
              <a:headEnd/>
              <a:tailEnd/>
            </a:ln>
          </p:spPr>
          <p:txBody>
            <a:bodyPr wrap="none"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rgbClr val="000000"/>
                  </a:solidFill>
                </a:rPr>
                <a:t>Size</a:t>
              </a:r>
            </a:p>
          </p:txBody>
        </p:sp>
        <p:sp>
          <p:nvSpPr>
            <p:cNvPr id="29" name="Line 26"/>
            <p:cNvSpPr>
              <a:spLocks noChangeShapeType="1"/>
            </p:cNvSpPr>
            <p:nvPr/>
          </p:nvSpPr>
          <p:spPr bwMode="auto">
            <a:xfrm flipH="1">
              <a:off x="3212" y="3744"/>
              <a:ext cx="558" cy="24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0" name="Line 27"/>
            <p:cNvSpPr>
              <a:spLocks noChangeShapeType="1"/>
            </p:cNvSpPr>
            <p:nvPr/>
          </p:nvSpPr>
          <p:spPr bwMode="auto">
            <a:xfrm>
              <a:off x="3769" y="3744"/>
              <a:ext cx="505" cy="2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 name="Text Box 28"/>
            <p:cNvSpPr txBox="1">
              <a:spLocks noChangeArrowheads="1"/>
            </p:cNvSpPr>
            <p:nvPr/>
          </p:nvSpPr>
          <p:spPr bwMode="auto">
            <a:xfrm>
              <a:off x="2702" y="3600"/>
              <a:ext cx="62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600">
                  <a:solidFill>
                    <a:srgbClr val="000000"/>
                  </a:solidFill>
                  <a:latin typeface="Arial" charset="0"/>
                </a:rPr>
                <a:t>{Small, Large}</a:t>
              </a:r>
            </a:p>
          </p:txBody>
        </p:sp>
        <p:sp>
          <p:nvSpPr>
            <p:cNvPr id="32" name="Text Box 29"/>
            <p:cNvSpPr txBox="1">
              <a:spLocks noChangeArrowheads="1"/>
            </p:cNvSpPr>
            <p:nvPr/>
          </p:nvSpPr>
          <p:spPr bwMode="auto">
            <a:xfrm>
              <a:off x="3999" y="3696"/>
              <a:ext cx="6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buFont typeface="Arial" charset="0"/>
                <a:buNone/>
              </a:pPr>
              <a:r>
                <a:rPr lang="en-GB" sz="1600">
                  <a:solidFill>
                    <a:srgbClr val="000000"/>
                  </a:solidFill>
                  <a:latin typeface="Arial" charset="0"/>
                </a:rPr>
                <a:t>{Medium}</a:t>
              </a:r>
            </a:p>
          </p:txBody>
        </p:sp>
      </p:grpSp>
    </p:spTree>
    <p:extLst>
      <p:ext uri="{BB962C8B-B14F-4D97-AF65-F5344CB8AC3E}">
        <p14:creationId xmlns:p14="http://schemas.microsoft.com/office/powerpoint/2010/main" val="42361005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dirty="0" smtClean="0">
                <a:latin typeface="+mj-lt"/>
              </a:rPr>
              <a:t>Splitting </a:t>
            </a:r>
            <a:r>
              <a:rPr lang="en-GB" dirty="0">
                <a:latin typeface="+mj-lt"/>
              </a:rPr>
              <a:t>Based on </a:t>
            </a:r>
            <a:r>
              <a:rPr lang="en-GB" dirty="0">
                <a:solidFill>
                  <a:schemeClr val="accent1"/>
                </a:solidFill>
                <a:latin typeface="+mj-lt"/>
              </a:rPr>
              <a:t>Continuous Attributes</a:t>
            </a:r>
            <a:endParaRPr lang="en-US" dirty="0" smtClean="0">
              <a:solidFill>
                <a:schemeClr val="accent1"/>
              </a:solidFill>
              <a:latin typeface="+mj-lt"/>
            </a:endParaRPr>
          </a:p>
        </p:txBody>
      </p:sp>
      <p:sp>
        <p:nvSpPr>
          <p:cNvPr id="3" name="Content Placeholder 2"/>
          <p:cNvSpPr>
            <a:spLocks noGrp="1"/>
          </p:cNvSpPr>
          <p:nvPr>
            <p:ph idx="1"/>
          </p:nvPr>
        </p:nvSpPr>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rPr>
              <a:t>Different ways of handling</a:t>
            </a:r>
            <a:r>
              <a:rPr lang="en-GB" dirty="0" smtClean="0">
                <a:latin typeface="Arial" charset="0"/>
              </a:rPr>
              <a:t>:</a:t>
            </a:r>
            <a:endParaRPr lang="en-GB" dirty="0">
              <a:latin typeface="Arial" charset="0"/>
            </a:endParaRP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chemeClr val="accent1"/>
                </a:solidFill>
                <a:latin typeface="Arial" charset="0"/>
              </a:rPr>
              <a:t>Discretization</a:t>
            </a:r>
            <a:r>
              <a:rPr lang="en-GB" dirty="0">
                <a:latin typeface="Arial" charset="0"/>
              </a:rPr>
              <a:t> to form an ordinal categorical attribute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solidFill>
                  <a:schemeClr val="accent1"/>
                </a:solidFill>
                <a:latin typeface="Arial" charset="0"/>
              </a:rPr>
              <a:t>Binary </a:t>
            </a:r>
            <a:r>
              <a:rPr lang="en-GB" dirty="0">
                <a:solidFill>
                  <a:schemeClr val="accent1"/>
                </a:solidFill>
                <a:latin typeface="Arial" charset="0"/>
              </a:rPr>
              <a:t>Decision</a:t>
            </a:r>
            <a:r>
              <a:rPr lang="en-GB" dirty="0">
                <a:latin typeface="Arial" charset="0"/>
              </a:rPr>
              <a:t>: (</a:t>
            </a:r>
            <a:r>
              <a:rPr lang="en-GB" i="1" dirty="0">
                <a:latin typeface="Arial" charset="0"/>
              </a:rPr>
              <a:t>A &lt; v</a:t>
            </a:r>
            <a:r>
              <a:rPr lang="en-GB" dirty="0">
                <a:latin typeface="Arial" charset="0"/>
              </a:rPr>
              <a:t>) or (</a:t>
            </a:r>
            <a:r>
              <a:rPr lang="en-GB" i="1" dirty="0">
                <a:latin typeface="Arial" charset="0"/>
              </a:rPr>
              <a:t>A </a:t>
            </a:r>
            <a:r>
              <a:rPr lang="en-GB" i="1" dirty="0" smtClean="0">
                <a:latin typeface="Times New Roman"/>
                <a:cs typeface="Times New Roman"/>
              </a:rPr>
              <a:t>≥</a:t>
            </a:r>
            <a:r>
              <a:rPr lang="en-GB" i="1" dirty="0" smtClean="0">
                <a:latin typeface="Arial" charset="0"/>
              </a:rPr>
              <a:t> </a:t>
            </a:r>
            <a:r>
              <a:rPr lang="en-GB" i="1" dirty="0">
                <a:latin typeface="Arial" charset="0"/>
              </a:rPr>
              <a:t>v</a:t>
            </a:r>
            <a:r>
              <a:rPr lang="en-GB" dirty="0">
                <a:latin typeface="Arial" charset="0"/>
              </a:rPr>
              <a:t>)</a:t>
            </a:r>
            <a:r>
              <a:rPr lang="ar-SA" dirty="0" smtClean="0">
                <a:latin typeface="Arial" charset="0"/>
                <a:cs typeface="Arial" charset="0"/>
              </a:rPr>
              <a:t>‏</a:t>
            </a:r>
            <a:endParaRPr lang="en-US" dirty="0">
              <a:latin typeface="Arial" charset="0"/>
              <a:cs typeface="Arial" charset="0"/>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Arial" charset="0"/>
              </a:rPr>
              <a:t>Consider </a:t>
            </a:r>
            <a:r>
              <a:rPr lang="en-GB" dirty="0">
                <a:latin typeface="Arial" charset="0"/>
              </a:rPr>
              <a:t>all possible splits and finds the best </a:t>
            </a:r>
            <a:r>
              <a:rPr lang="en-GB" dirty="0" smtClean="0">
                <a:latin typeface="Arial" charset="0"/>
              </a:rPr>
              <a:t>cut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Arial" charset="0"/>
              </a:rPr>
              <a:t>Can </a:t>
            </a:r>
            <a:r>
              <a:rPr lang="en-GB" dirty="0">
                <a:latin typeface="Arial" charset="0"/>
              </a:rPr>
              <a:t>be computationally intensive</a:t>
            </a:r>
          </a:p>
          <a:p>
            <a:endParaRPr lang="en-US" dirty="0"/>
          </a:p>
        </p:txBody>
      </p:sp>
      <p:sp>
        <p:nvSpPr>
          <p:cNvPr id="2" name="Slide Number Placeholder 1"/>
          <p:cNvSpPr>
            <a:spLocks noGrp="1"/>
          </p:cNvSpPr>
          <p:nvPr>
            <p:ph type="sldNum" sz="quarter" idx="4"/>
          </p:nvPr>
        </p:nvSpPr>
        <p:spPr/>
        <p:txBody>
          <a:bodyPr/>
          <a:lstStyle/>
          <a:p>
            <a:fld id="{4F0FB6BC-84A6-4609-A72D-14054CEE50D6}" type="slidenum">
              <a:rPr lang="en-US" smtClean="0"/>
              <a:pPr/>
              <a:t>28</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58542139"/>
              </p:ext>
            </p:extLst>
          </p:nvPr>
        </p:nvGraphicFramePr>
        <p:xfrm>
          <a:off x="1389832" y="4258196"/>
          <a:ext cx="9945687" cy="4291012"/>
        </p:xfrm>
        <a:graphic>
          <a:graphicData uri="http://schemas.openxmlformats.org/presentationml/2006/ole">
            <mc:AlternateContent xmlns:mc="http://schemas.openxmlformats.org/markup-compatibility/2006">
              <mc:Choice xmlns:v="urn:schemas-microsoft-com:vml" Requires="v">
                <p:oleObj spid="_x0000_s160805" r:id="rId4" imgW="8538667" imgH="3684287" progId="">
                  <p:embed/>
                </p:oleObj>
              </mc:Choice>
              <mc:Fallback>
                <p:oleObj r:id="rId4" imgW="8538667" imgH="3684287"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9832" y="4258196"/>
                        <a:ext cx="9945687"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3521232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Induction</a:t>
            </a:r>
            <a:endParaRPr lang="en-US" dirty="0"/>
          </a:p>
        </p:txBody>
      </p:sp>
      <p:sp>
        <p:nvSpPr>
          <p:cNvPr id="3" name="Content Placeholder 2"/>
          <p:cNvSpPr>
            <a:spLocks noGrp="1"/>
          </p:cNvSpPr>
          <p:nvPr>
            <p:ph idx="1"/>
          </p:nvPr>
        </p:nvSpPr>
        <p:spPr/>
        <p:txBody>
          <a:bodyPr/>
          <a:lstStyle/>
          <a:p>
            <a:r>
              <a:rPr lang="en-GB"/>
              <a:t>Greedy </a:t>
            </a:r>
            <a:r>
              <a:rPr lang="en-GB" smtClean="0"/>
              <a:t>strategy</a:t>
            </a:r>
            <a:endParaRPr lang="en-GB" dirty="0"/>
          </a:p>
          <a:p>
            <a:pPr lvl="1"/>
            <a:endParaRPr lang="en-GB" dirty="0"/>
          </a:p>
          <a:p>
            <a:pPr lvl="1"/>
            <a:r>
              <a:rPr lang="en-GB" dirty="0"/>
              <a:t>Split the records based on an attribute test that optimizes certain criterion.</a:t>
            </a:r>
          </a:p>
          <a:p>
            <a:endParaRPr lang="en-GB" dirty="0"/>
          </a:p>
          <a:p>
            <a:endParaRPr lang="en-GB" dirty="0"/>
          </a:p>
          <a:p>
            <a:r>
              <a:rPr lang="en-GB" dirty="0"/>
              <a:t>Issues</a:t>
            </a:r>
          </a:p>
          <a:p>
            <a:pPr lvl="1"/>
            <a:endParaRPr lang="en-GB" dirty="0"/>
          </a:p>
          <a:p>
            <a:pPr lvl="1"/>
            <a:r>
              <a:rPr lang="en-GB" dirty="0"/>
              <a:t>Determine how to split the records</a:t>
            </a:r>
          </a:p>
          <a:p>
            <a:pPr lvl="2"/>
            <a:r>
              <a:rPr lang="en-GB" dirty="0">
                <a:solidFill>
                  <a:schemeClr val="bg1"/>
                </a:solidFill>
              </a:rPr>
              <a:t>How to specify the attribute test condition?</a:t>
            </a:r>
          </a:p>
          <a:p>
            <a:pPr lvl="2"/>
            <a:r>
              <a:rPr lang="en-GB" dirty="0">
                <a:solidFill>
                  <a:schemeClr val="accent1"/>
                </a:solidFill>
              </a:rPr>
              <a:t>How to determine the best attribute to split on?</a:t>
            </a:r>
          </a:p>
          <a:p>
            <a:pPr lvl="1"/>
            <a:endParaRPr lang="en-GB" dirty="0"/>
          </a:p>
          <a:p>
            <a:pPr lvl="1"/>
            <a:r>
              <a:rPr lang="en-GB" dirty="0"/>
              <a:t>Determine when to stop splitting</a:t>
            </a:r>
          </a:p>
          <a:p>
            <a:endParaRPr lang="en-US" dirty="0"/>
          </a:p>
        </p:txBody>
      </p:sp>
      <p:sp>
        <p:nvSpPr>
          <p:cNvPr id="4" name="Slide Number Placeholder 3"/>
          <p:cNvSpPr>
            <a:spLocks noGrp="1"/>
          </p:cNvSpPr>
          <p:nvPr>
            <p:ph type="sldNum" sz="quarter" idx="4"/>
          </p:nvPr>
        </p:nvSpPr>
        <p:spPr/>
        <p:txBody>
          <a:bodyPr/>
          <a:lstStyle/>
          <a:p>
            <a:fld id="{4F0FB6BC-84A6-4609-A72D-14054CEE50D6}" type="slidenum">
              <a:rPr lang="en-US" smtClean="0"/>
              <a:pPr/>
              <a:t>29</a:t>
            </a:fld>
            <a:endParaRPr lang="en-US" dirty="0"/>
          </a:p>
        </p:txBody>
      </p:sp>
    </p:spTree>
    <p:extLst>
      <p:ext uri="{BB962C8B-B14F-4D97-AF65-F5344CB8AC3E}">
        <p14:creationId xmlns:p14="http://schemas.microsoft.com/office/powerpoint/2010/main" val="353163635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j-lt"/>
              </a:rPr>
              <a:t>Examples of Classification Task</a:t>
            </a:r>
            <a:endParaRPr lang="en-US" dirty="0">
              <a:latin typeface="+mj-lt"/>
            </a:endParaRPr>
          </a:p>
        </p:txBody>
      </p:sp>
      <p:sp>
        <p:nvSpPr>
          <p:cNvPr id="16" name="Content Placeholder 15"/>
          <p:cNvSpPr>
            <a:spLocks noGrp="1"/>
          </p:cNvSpPr>
          <p:nvPr>
            <p:ph idx="1"/>
          </p:nvPr>
        </p:nvSpPr>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rPr>
              <a:t>Predicting </a:t>
            </a:r>
            <a:r>
              <a:rPr lang="en-GB" dirty="0" err="1">
                <a:latin typeface="Arial" charset="0"/>
              </a:rPr>
              <a:t>tumor</a:t>
            </a:r>
            <a:r>
              <a:rPr lang="en-GB" dirty="0">
                <a:latin typeface="Arial" charset="0"/>
              </a:rPr>
              <a:t> cells as benign or malignant</a:t>
            </a:r>
          </a:p>
          <a:p>
            <a:pPr lvl="4">
              <a:lnSpc>
                <a:spcPct val="10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latin typeface="Times New Roman" charset="0"/>
            </a:endParaRP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rPr>
              <a:t>Classifying credit card transactions </a:t>
            </a:r>
            <a:br>
              <a:rPr lang="en-GB" dirty="0">
                <a:latin typeface="Arial" charset="0"/>
              </a:rPr>
            </a:br>
            <a:r>
              <a:rPr lang="en-GB" dirty="0">
                <a:latin typeface="Arial" charset="0"/>
              </a:rPr>
              <a:t>as legitimate or fraudulent</a:t>
            </a:r>
          </a:p>
          <a:p>
            <a:pPr lvl="4">
              <a:lnSpc>
                <a:spcPct val="10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latin typeface="Times New Roman" charset="0"/>
            </a:endParaRP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rPr>
              <a:t>Classifying secondary structures of protein </a:t>
            </a:r>
            <a:br>
              <a:rPr lang="en-GB" dirty="0">
                <a:latin typeface="Arial" charset="0"/>
              </a:rPr>
            </a:br>
            <a:r>
              <a:rPr lang="en-GB" dirty="0">
                <a:latin typeface="Arial" charset="0"/>
              </a:rPr>
              <a:t>as alpha-helix, beta-sheet, or random </a:t>
            </a:r>
            <a:br>
              <a:rPr lang="en-GB" dirty="0">
                <a:latin typeface="Arial" charset="0"/>
              </a:rPr>
            </a:br>
            <a:r>
              <a:rPr lang="en-GB" dirty="0">
                <a:latin typeface="Arial" charset="0"/>
              </a:rPr>
              <a:t>coil</a:t>
            </a:r>
          </a:p>
          <a:p>
            <a:pPr lvl="4">
              <a:lnSpc>
                <a:spcPct val="10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latin typeface="Times New Roman" charset="0"/>
            </a:endParaRP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rPr>
              <a:t>Categorizing news stories as finance, </a:t>
            </a:r>
            <a:br>
              <a:rPr lang="en-GB" dirty="0">
                <a:latin typeface="Arial" charset="0"/>
              </a:rPr>
            </a:br>
            <a:r>
              <a:rPr lang="en-GB" dirty="0">
                <a:latin typeface="Arial" charset="0"/>
              </a:rPr>
              <a:t>weather, entertainment, sports, </a:t>
            </a:r>
            <a:r>
              <a:rPr lang="en-GB" dirty="0" err="1">
                <a:latin typeface="Arial" charset="0"/>
              </a:rPr>
              <a:t>etc</a:t>
            </a:r>
            <a:endParaRPr lang="en-GB" dirty="0">
              <a:latin typeface="Arial" charset="0"/>
            </a:endParaRPr>
          </a:p>
          <a:p>
            <a:pPr marL="0" indent="0">
              <a:buNone/>
            </a:pPr>
            <a:endParaRPr lang="en-US" dirty="0"/>
          </a:p>
        </p:txBody>
      </p:sp>
      <p:sp>
        <p:nvSpPr>
          <p:cNvPr id="3" name="Slide Number Placeholder 2"/>
          <p:cNvSpPr>
            <a:spLocks noGrp="1"/>
          </p:cNvSpPr>
          <p:nvPr>
            <p:ph type="sldNum" sz="quarter" idx="4"/>
          </p:nvPr>
        </p:nvSpPr>
        <p:spPr/>
        <p:txBody>
          <a:bodyPr/>
          <a:lstStyle/>
          <a:p>
            <a:fld id="{4F0FB6BC-84A6-4609-A72D-14054CEE50D6}" type="slidenum">
              <a:rPr lang="en-US" smtClean="0"/>
              <a:pPr/>
              <a:t>3</a:t>
            </a:fld>
            <a:endParaRPr lang="en-US" dirty="0"/>
          </a:p>
        </p:txBody>
      </p:sp>
      <p:grpSp>
        <p:nvGrpSpPr>
          <p:cNvPr id="17" name="Group 3"/>
          <p:cNvGrpSpPr>
            <a:grpSpLocks/>
          </p:cNvGrpSpPr>
          <p:nvPr/>
        </p:nvGrpSpPr>
        <p:grpSpPr bwMode="auto">
          <a:xfrm>
            <a:off x="8734648" y="1852464"/>
            <a:ext cx="2055813" cy="1416050"/>
            <a:chOff x="4176" y="1152"/>
            <a:chExt cx="1295" cy="892"/>
          </a:xfrm>
        </p:grpSpPr>
        <p:pic>
          <p:nvPicPr>
            <p:cNvPr id="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 y="1152"/>
              <a:ext cx="1238" cy="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aphicFrame>
          <p:nvGraphicFramePr>
            <p:cNvPr id="19" name="Object 5"/>
            <p:cNvGraphicFramePr>
              <a:graphicFrameLocks noChangeAspect="1"/>
            </p:cNvGraphicFramePr>
            <p:nvPr/>
          </p:nvGraphicFramePr>
          <p:xfrm>
            <a:off x="4186" y="1539"/>
            <a:ext cx="432" cy="429"/>
          </p:xfrm>
          <a:graphic>
            <a:graphicData uri="http://schemas.openxmlformats.org/presentationml/2006/ole">
              <mc:AlternateContent xmlns:mc="http://schemas.openxmlformats.org/markup-compatibility/2006">
                <mc:Choice xmlns:v="urn:schemas-microsoft-com:vml" Requires="v">
                  <p:oleObj spid="_x0000_s3297" r:id="rId4" imgW="618480" imgH="614520" progId="">
                    <p:embed/>
                  </p:oleObj>
                </mc:Choice>
                <mc:Fallback>
                  <p:oleObj r:id="rId4" imgW="618480" imgH="6145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6" y="1539"/>
                          <a:ext cx="432" cy="429"/>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0" name="Object 6"/>
            <p:cNvGraphicFramePr>
              <a:graphicFrameLocks noChangeAspect="1"/>
            </p:cNvGraphicFramePr>
            <p:nvPr/>
          </p:nvGraphicFramePr>
          <p:xfrm>
            <a:off x="4176" y="1296"/>
            <a:ext cx="432" cy="355"/>
          </p:xfrm>
          <a:graphic>
            <a:graphicData uri="http://schemas.openxmlformats.org/presentationml/2006/ole">
              <mc:AlternateContent xmlns:mc="http://schemas.openxmlformats.org/markup-compatibility/2006">
                <mc:Choice xmlns:v="urn:schemas-microsoft-com:vml" Requires="v">
                  <p:oleObj spid="_x0000_s3298" r:id="rId6" imgW="807120" imgH="662760" progId="">
                    <p:embed/>
                  </p:oleObj>
                </mc:Choice>
                <mc:Fallback>
                  <p:oleObj r:id="rId6" imgW="807120" imgH="6627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6" y="1296"/>
                          <a:ext cx="432" cy="35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pic>
        <p:nvPicPr>
          <p:cNvPr id="2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4808" y="4588768"/>
            <a:ext cx="1535112"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26907129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dirty="0" smtClean="0">
                <a:latin typeface="+mj-lt"/>
              </a:rPr>
              <a:t>How </a:t>
            </a:r>
            <a:r>
              <a:rPr lang="en-GB" dirty="0">
                <a:latin typeface="+mj-lt"/>
              </a:rPr>
              <a:t>to </a:t>
            </a:r>
            <a:r>
              <a:rPr lang="en-GB" dirty="0">
                <a:solidFill>
                  <a:schemeClr val="accent1"/>
                </a:solidFill>
                <a:latin typeface="+mj-lt"/>
              </a:rPr>
              <a:t>determine</a:t>
            </a:r>
            <a:r>
              <a:rPr lang="en-GB" dirty="0">
                <a:latin typeface="+mj-lt"/>
              </a:rPr>
              <a:t> the </a:t>
            </a:r>
            <a:r>
              <a:rPr lang="en-GB" dirty="0">
                <a:solidFill>
                  <a:schemeClr val="accent1"/>
                </a:solidFill>
                <a:latin typeface="+mj-lt"/>
              </a:rPr>
              <a:t>B</a:t>
            </a:r>
            <a:r>
              <a:rPr lang="en-GB" dirty="0" smtClean="0">
                <a:solidFill>
                  <a:schemeClr val="accent1"/>
                </a:solidFill>
                <a:latin typeface="+mj-lt"/>
              </a:rPr>
              <a:t>est Split</a:t>
            </a:r>
            <a:endParaRPr lang="en-US" dirty="0" smtClean="0">
              <a:latin typeface="+mj-lt"/>
            </a:endParaRPr>
          </a:p>
        </p:txBody>
      </p:sp>
      <p:sp>
        <p:nvSpPr>
          <p:cNvPr id="2" name="Slide Number Placeholder 1"/>
          <p:cNvSpPr>
            <a:spLocks noGrp="1"/>
          </p:cNvSpPr>
          <p:nvPr>
            <p:ph type="sldNum" sz="quarter" idx="4"/>
          </p:nvPr>
        </p:nvSpPr>
        <p:spPr/>
        <p:txBody>
          <a:bodyPr/>
          <a:lstStyle/>
          <a:p>
            <a:fld id="{4F0FB6BC-84A6-4609-A72D-14054CEE50D6}" type="slidenum">
              <a:rPr lang="en-US" smtClean="0"/>
              <a:pPr/>
              <a:t>30</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756310443"/>
              </p:ext>
            </p:extLst>
          </p:nvPr>
        </p:nvGraphicFramePr>
        <p:xfrm>
          <a:off x="453728" y="3724672"/>
          <a:ext cx="12266427" cy="2880320"/>
        </p:xfrm>
        <a:graphic>
          <a:graphicData uri="http://schemas.openxmlformats.org/presentationml/2006/ole">
            <mc:AlternateContent xmlns:mc="http://schemas.openxmlformats.org/markup-compatibility/2006">
              <mc:Choice xmlns:v="urn:schemas-microsoft-com:vml" Requires="v">
                <p:oleObj spid="_x0000_s23665" r:id="rId4" imgW="9538560" imgH="2239560" progId="">
                  <p:embed/>
                </p:oleObj>
              </mc:Choice>
              <mc:Fallback>
                <p:oleObj r:id="rId4" imgW="9538560" imgH="22395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728" y="3724672"/>
                        <a:ext cx="12266427" cy="2880320"/>
                      </a:xfrm>
                      <a:prstGeom prst="rect">
                        <a:avLst/>
                      </a:prstGeom>
                      <a:noFill/>
                      <a:effectLst/>
                      <a:extLst/>
                    </p:spPr>
                  </p:pic>
                </p:oleObj>
              </mc:Fallback>
            </mc:AlternateContent>
          </a:graphicData>
        </a:graphic>
      </p:graphicFrame>
      <p:sp>
        <p:nvSpPr>
          <p:cNvPr id="6" name="Text Box 3"/>
          <p:cNvSpPr txBox="1">
            <a:spLocks noChangeArrowheads="1"/>
          </p:cNvSpPr>
          <p:nvPr/>
        </p:nvSpPr>
        <p:spPr bwMode="auto">
          <a:xfrm>
            <a:off x="3894335" y="2336204"/>
            <a:ext cx="5105400" cy="77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nSpc>
                <a:spcPct val="100000"/>
              </a:lnSpc>
              <a:spcBef>
                <a:spcPts val="1125"/>
              </a:spcBef>
              <a:buFont typeface="Arial" charset="0"/>
              <a:buNone/>
            </a:pPr>
            <a:r>
              <a:rPr lang="en-GB" sz="2200" dirty="0">
                <a:solidFill>
                  <a:srgbClr val="000000"/>
                </a:solidFill>
                <a:latin typeface="Arial" charset="0"/>
              </a:rPr>
              <a:t>Before Splitting: 10 records of class 0,</a:t>
            </a:r>
            <a:br>
              <a:rPr lang="en-GB" sz="2200" dirty="0">
                <a:solidFill>
                  <a:srgbClr val="000000"/>
                </a:solidFill>
                <a:latin typeface="Arial" charset="0"/>
              </a:rPr>
            </a:br>
            <a:r>
              <a:rPr lang="en-GB" sz="2200" dirty="0">
                <a:solidFill>
                  <a:srgbClr val="000000"/>
                </a:solidFill>
                <a:latin typeface="Arial" charset="0"/>
              </a:rPr>
              <a:t>		10 records of class 1</a:t>
            </a:r>
          </a:p>
        </p:txBody>
      </p:sp>
      <p:sp>
        <p:nvSpPr>
          <p:cNvPr id="7" name="Text Box 4"/>
          <p:cNvSpPr txBox="1">
            <a:spLocks noChangeArrowheads="1"/>
          </p:cNvSpPr>
          <p:nvPr/>
        </p:nvSpPr>
        <p:spPr bwMode="auto">
          <a:xfrm>
            <a:off x="3589535" y="7469088"/>
            <a:ext cx="5105400"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nSpc>
                <a:spcPct val="100000"/>
              </a:lnSpc>
              <a:spcBef>
                <a:spcPts val="1125"/>
              </a:spcBef>
              <a:buFont typeface="Arial" charset="0"/>
              <a:buNone/>
            </a:pPr>
            <a:r>
              <a:rPr lang="en-GB" sz="2200" dirty="0">
                <a:solidFill>
                  <a:srgbClr val="000000"/>
                </a:solidFill>
                <a:latin typeface="Arial" charset="0"/>
              </a:rPr>
              <a:t>Which test condition is the best?</a:t>
            </a:r>
          </a:p>
        </p:txBody>
      </p:sp>
    </p:spTree>
    <p:extLst>
      <p:ext uri="{BB962C8B-B14F-4D97-AF65-F5344CB8AC3E}">
        <p14:creationId xmlns:p14="http://schemas.microsoft.com/office/powerpoint/2010/main" val="78449893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latin typeface="+mj-lt"/>
              </a:rPr>
              <a:t>How to determine the Best </a:t>
            </a:r>
            <a:r>
              <a:rPr lang="en-GB" dirty="0" smtClean="0">
                <a:latin typeface="+mj-lt"/>
              </a:rPr>
              <a:t>Split</a:t>
            </a:r>
            <a:endParaRPr lang="en-US" dirty="0">
              <a:latin typeface="+mj-lt"/>
            </a:endParaRPr>
          </a:p>
        </p:txBody>
      </p:sp>
      <p:sp>
        <p:nvSpPr>
          <p:cNvPr id="29699" name="Rectangle 3"/>
          <p:cNvSpPr>
            <a:spLocks noGrp="1" noChangeArrowheads="1"/>
          </p:cNvSpPr>
          <p:nvPr>
            <p:ph idx="1"/>
          </p:nvPr>
        </p:nvSpPr>
        <p:spPr/>
        <p:txBody>
          <a:bodyPr/>
          <a:lstStyle/>
          <a:p>
            <a:pPr marL="0" indent="0">
              <a:lnSpc>
                <a:spcPct val="90000"/>
              </a:lnSpc>
              <a:buNone/>
            </a:pPr>
            <a:endParaRPr lang="en-US" dirty="0" smtClean="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rPr>
              <a:t>Greedy approach: </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latin typeface="Arial" charset="0"/>
            </a:endParaRP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2060"/>
                </a:solidFill>
                <a:latin typeface="Arial" charset="0"/>
              </a:rPr>
              <a:t>Nodes with </a:t>
            </a:r>
            <a:r>
              <a:rPr lang="en-GB" sz="2400" dirty="0" smtClean="0">
                <a:solidFill>
                  <a:srgbClr val="003399"/>
                </a:solidFill>
                <a:latin typeface="Arial" charset="0"/>
              </a:rPr>
              <a:t>homogeneous</a:t>
            </a:r>
            <a:r>
              <a:rPr lang="en-GB" sz="2400" dirty="0" smtClean="0">
                <a:solidFill>
                  <a:srgbClr val="002060"/>
                </a:solidFill>
                <a:latin typeface="Arial" charset="0"/>
              </a:rPr>
              <a:t> </a:t>
            </a:r>
            <a:r>
              <a:rPr lang="en-GB" sz="2400" dirty="0">
                <a:solidFill>
                  <a:srgbClr val="002060"/>
                </a:solidFill>
                <a:latin typeface="Arial" charset="0"/>
              </a:rPr>
              <a:t>class distribution are </a:t>
            </a:r>
            <a:r>
              <a:rPr lang="en-GB" sz="2400" dirty="0" smtClean="0">
                <a:solidFill>
                  <a:srgbClr val="002060"/>
                </a:solidFill>
                <a:latin typeface="Arial" charset="0"/>
              </a:rPr>
              <a:t>preferred</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latin typeface="Arial" charset="0"/>
            </a:endParaRP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rPr>
              <a:t>Need a measure of node impurity:</a:t>
            </a:r>
          </a:p>
          <a:p>
            <a:pPr marL="322704" indent="0">
              <a:lnSpc>
                <a:spcPct val="90000"/>
              </a:lnSpc>
              <a:buNone/>
            </a:pPr>
            <a:endParaRPr lang="en-US" dirty="0" smtClean="0"/>
          </a:p>
        </p:txBody>
      </p:sp>
      <p:sp>
        <p:nvSpPr>
          <p:cNvPr id="2" name="Slide Number Placeholder 1"/>
          <p:cNvSpPr>
            <a:spLocks noGrp="1"/>
          </p:cNvSpPr>
          <p:nvPr>
            <p:ph type="sldNum" sz="quarter" idx="4"/>
          </p:nvPr>
        </p:nvSpPr>
        <p:spPr/>
        <p:txBody>
          <a:bodyPr/>
          <a:lstStyle/>
          <a:p>
            <a:fld id="{4F0FB6BC-84A6-4609-A72D-14054CEE50D6}" type="slidenum">
              <a:rPr lang="en-US" smtClean="0"/>
              <a:pPr/>
              <a:t>31</a:t>
            </a:fld>
            <a:endParaRPr lang="en-US" dirty="0"/>
          </a:p>
        </p:txBody>
      </p:sp>
      <p:grpSp>
        <p:nvGrpSpPr>
          <p:cNvPr id="5" name="Group 3"/>
          <p:cNvGrpSpPr>
            <a:grpSpLocks/>
          </p:cNvGrpSpPr>
          <p:nvPr/>
        </p:nvGrpSpPr>
        <p:grpSpPr bwMode="auto">
          <a:xfrm>
            <a:off x="2469952" y="5260627"/>
            <a:ext cx="911225" cy="814388"/>
            <a:chOff x="1392" y="2352"/>
            <a:chExt cx="574" cy="513"/>
          </a:xfrm>
        </p:grpSpPr>
        <p:graphicFrame>
          <p:nvGraphicFramePr>
            <p:cNvPr id="6" name="Object 4"/>
            <p:cNvGraphicFramePr>
              <a:graphicFrameLocks noChangeAspect="1"/>
            </p:cNvGraphicFramePr>
            <p:nvPr/>
          </p:nvGraphicFramePr>
          <p:xfrm>
            <a:off x="1392" y="2352"/>
            <a:ext cx="575" cy="514"/>
          </p:xfrm>
          <a:graphic>
            <a:graphicData uri="http://schemas.openxmlformats.org/presentationml/2006/ole">
              <mc:AlternateContent xmlns:mc="http://schemas.openxmlformats.org/markup-compatibility/2006">
                <mc:Choice xmlns:v="urn:schemas-microsoft-com:vml" Requires="v">
                  <p:oleObj spid="_x0000_s24799" r:id="rId4" imgW="655200" imgH="585720" progId="">
                    <p:embed/>
                  </p:oleObj>
                </mc:Choice>
                <mc:Fallback>
                  <p:oleObj r:id="rId4" imgW="655200" imgH="5857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 y="2352"/>
                          <a:ext cx="575" cy="514"/>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 name="Text Box 5"/>
            <p:cNvSpPr txBox="1">
              <a:spLocks noChangeArrowheads="1"/>
            </p:cNvSpPr>
            <p:nvPr/>
          </p:nvSpPr>
          <p:spPr bwMode="auto">
            <a:xfrm>
              <a:off x="1392" y="2352"/>
              <a:ext cx="575"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charset="0"/>
                  <a:ea typeface="ＭＳ Ｐゴシック" charset="0"/>
                </a:defRPr>
              </a:lvl1pPr>
              <a:lvl2pPr marL="742950" indent="-285750">
                <a:defRPr sz="2400">
                  <a:solidFill>
                    <a:schemeClr val="bg1"/>
                  </a:solidFill>
                  <a:latin typeface="Times New Roman" charset="0"/>
                  <a:ea typeface="ＭＳ Ｐゴシック" charset="0"/>
                </a:defRPr>
              </a:lvl2pPr>
              <a:lvl3pPr marL="1143000" indent="-228600">
                <a:defRPr sz="2400">
                  <a:solidFill>
                    <a:schemeClr val="bg1"/>
                  </a:solidFill>
                  <a:latin typeface="Times New Roman" charset="0"/>
                  <a:ea typeface="ＭＳ Ｐゴシック" charset="0"/>
                </a:defRPr>
              </a:lvl3pPr>
              <a:lvl4pPr marL="1600200" indent="-228600">
                <a:defRPr sz="2400">
                  <a:solidFill>
                    <a:schemeClr val="bg1"/>
                  </a:solidFill>
                  <a:latin typeface="Times New Roman" charset="0"/>
                  <a:ea typeface="ＭＳ Ｐゴシック" charset="0"/>
                </a:defRPr>
              </a:lvl4pPr>
              <a:lvl5pPr marL="2057400" indent="-228600">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defRPr sz="2400">
                  <a:solidFill>
                    <a:schemeClr val="bg1"/>
                  </a:solidFill>
                  <a:latin typeface="Times New Roman" charset="0"/>
                  <a:ea typeface="ＭＳ Ｐゴシック" charset="0"/>
                </a:defRPr>
              </a:lvl9pPr>
            </a:lstStyle>
            <a:p>
              <a:endParaRPr lang="nl-NL"/>
            </a:p>
          </p:txBody>
        </p:sp>
      </p:grpSp>
      <p:grpSp>
        <p:nvGrpSpPr>
          <p:cNvPr id="8" name="Group 6"/>
          <p:cNvGrpSpPr>
            <a:grpSpLocks/>
          </p:cNvGrpSpPr>
          <p:nvPr/>
        </p:nvGrpSpPr>
        <p:grpSpPr bwMode="auto">
          <a:xfrm>
            <a:off x="6172200" y="5260627"/>
            <a:ext cx="911225" cy="814388"/>
            <a:chOff x="3600" y="2352"/>
            <a:chExt cx="574" cy="513"/>
          </a:xfrm>
        </p:grpSpPr>
        <p:graphicFrame>
          <p:nvGraphicFramePr>
            <p:cNvPr id="9" name="Object 7"/>
            <p:cNvGraphicFramePr>
              <a:graphicFrameLocks noChangeAspect="1"/>
            </p:cNvGraphicFramePr>
            <p:nvPr/>
          </p:nvGraphicFramePr>
          <p:xfrm>
            <a:off x="3600" y="2352"/>
            <a:ext cx="575" cy="514"/>
          </p:xfrm>
          <a:graphic>
            <a:graphicData uri="http://schemas.openxmlformats.org/presentationml/2006/ole">
              <mc:AlternateContent xmlns:mc="http://schemas.openxmlformats.org/markup-compatibility/2006">
                <mc:Choice xmlns:v="urn:schemas-microsoft-com:vml" Requires="v">
                  <p:oleObj spid="_x0000_s24800" r:id="rId6" imgW="655200" imgH="585720" progId="">
                    <p:embed/>
                  </p:oleObj>
                </mc:Choice>
                <mc:Fallback>
                  <p:oleObj r:id="rId6" imgW="655200" imgH="58572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 y="2352"/>
                          <a:ext cx="575" cy="514"/>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 name="Text Box 8"/>
            <p:cNvSpPr txBox="1">
              <a:spLocks noChangeArrowheads="1"/>
            </p:cNvSpPr>
            <p:nvPr/>
          </p:nvSpPr>
          <p:spPr bwMode="auto">
            <a:xfrm>
              <a:off x="3600" y="2352"/>
              <a:ext cx="575"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charset="0"/>
                  <a:ea typeface="ＭＳ Ｐゴシック" charset="0"/>
                </a:defRPr>
              </a:lvl1pPr>
              <a:lvl2pPr marL="742950" indent="-285750">
                <a:defRPr sz="2400">
                  <a:solidFill>
                    <a:schemeClr val="bg1"/>
                  </a:solidFill>
                  <a:latin typeface="Times New Roman" charset="0"/>
                  <a:ea typeface="ＭＳ Ｐゴシック" charset="0"/>
                </a:defRPr>
              </a:lvl2pPr>
              <a:lvl3pPr marL="1143000" indent="-228600">
                <a:defRPr sz="2400">
                  <a:solidFill>
                    <a:schemeClr val="bg1"/>
                  </a:solidFill>
                  <a:latin typeface="Times New Roman" charset="0"/>
                  <a:ea typeface="ＭＳ Ｐゴシック" charset="0"/>
                </a:defRPr>
              </a:lvl3pPr>
              <a:lvl4pPr marL="1600200" indent="-228600">
                <a:defRPr sz="2400">
                  <a:solidFill>
                    <a:schemeClr val="bg1"/>
                  </a:solidFill>
                  <a:latin typeface="Times New Roman" charset="0"/>
                  <a:ea typeface="ＭＳ Ｐゴシック" charset="0"/>
                </a:defRPr>
              </a:lvl4pPr>
              <a:lvl5pPr marL="2057400" indent="-228600">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defRPr sz="2400">
                  <a:solidFill>
                    <a:schemeClr val="bg1"/>
                  </a:solidFill>
                  <a:latin typeface="Times New Roman" charset="0"/>
                  <a:ea typeface="ＭＳ Ｐゴシック" charset="0"/>
                </a:defRPr>
              </a:lvl9pPr>
            </a:lstStyle>
            <a:p>
              <a:endParaRPr lang="nl-NL"/>
            </a:p>
          </p:txBody>
        </p:sp>
      </p:grpSp>
      <p:sp>
        <p:nvSpPr>
          <p:cNvPr id="11" name="Text Box 9"/>
          <p:cNvSpPr txBox="1">
            <a:spLocks noChangeArrowheads="1"/>
          </p:cNvSpPr>
          <p:nvPr/>
        </p:nvSpPr>
        <p:spPr bwMode="auto">
          <a:xfrm>
            <a:off x="1371600" y="6251227"/>
            <a:ext cx="3330600" cy="91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nSpc>
                <a:spcPct val="100000"/>
              </a:lnSpc>
              <a:spcBef>
                <a:spcPts val="1125"/>
              </a:spcBef>
              <a:buFont typeface="Arial" charset="0"/>
              <a:buNone/>
            </a:pPr>
            <a:r>
              <a:rPr lang="en-GB" sz="2200" dirty="0">
                <a:solidFill>
                  <a:srgbClr val="000000"/>
                </a:solidFill>
                <a:latin typeface="Arial" charset="0"/>
              </a:rPr>
              <a:t>Non-homogeneous,</a:t>
            </a:r>
          </a:p>
          <a:p>
            <a:pPr>
              <a:lnSpc>
                <a:spcPct val="100000"/>
              </a:lnSpc>
              <a:spcBef>
                <a:spcPts val="1125"/>
              </a:spcBef>
              <a:buFont typeface="Arial" charset="0"/>
              <a:buNone/>
            </a:pPr>
            <a:r>
              <a:rPr lang="en-GB" sz="2200" dirty="0">
                <a:solidFill>
                  <a:schemeClr val="accent1"/>
                </a:solidFill>
                <a:latin typeface="Arial" charset="0"/>
              </a:rPr>
              <a:t>High degree of impurity</a:t>
            </a:r>
          </a:p>
        </p:txBody>
      </p:sp>
      <p:sp>
        <p:nvSpPr>
          <p:cNvPr id="12" name="Text Box 10"/>
          <p:cNvSpPr txBox="1">
            <a:spLocks noChangeArrowheads="1"/>
          </p:cNvSpPr>
          <p:nvPr/>
        </p:nvSpPr>
        <p:spPr bwMode="auto">
          <a:xfrm>
            <a:off x="5206256" y="6244952"/>
            <a:ext cx="3240360" cy="91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nSpc>
                <a:spcPct val="100000"/>
              </a:lnSpc>
              <a:spcBef>
                <a:spcPts val="1125"/>
              </a:spcBef>
              <a:buFont typeface="Arial" charset="0"/>
              <a:buNone/>
            </a:pPr>
            <a:r>
              <a:rPr lang="en-GB" sz="2200" dirty="0">
                <a:solidFill>
                  <a:srgbClr val="000000"/>
                </a:solidFill>
                <a:latin typeface="Arial" charset="0"/>
              </a:rPr>
              <a:t>Homogeneous,</a:t>
            </a:r>
          </a:p>
          <a:p>
            <a:pPr>
              <a:lnSpc>
                <a:spcPct val="100000"/>
              </a:lnSpc>
              <a:spcBef>
                <a:spcPts val="1125"/>
              </a:spcBef>
              <a:buFont typeface="Arial" charset="0"/>
              <a:buNone/>
            </a:pPr>
            <a:r>
              <a:rPr lang="en-GB" sz="2200" dirty="0">
                <a:solidFill>
                  <a:schemeClr val="accent1"/>
                </a:solidFill>
                <a:latin typeface="Arial" charset="0"/>
              </a:rPr>
              <a:t>Low degree of impurity</a:t>
            </a:r>
          </a:p>
        </p:txBody>
      </p:sp>
    </p:spTree>
    <p:extLst>
      <p:ext uri="{BB962C8B-B14F-4D97-AF65-F5344CB8AC3E}">
        <p14:creationId xmlns:p14="http://schemas.microsoft.com/office/powerpoint/2010/main" val="183456799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dirty="0" smtClean="0">
                <a:latin typeface="+mj-lt"/>
              </a:rPr>
              <a:t>Use Measures </a:t>
            </a:r>
            <a:r>
              <a:rPr lang="en-GB" dirty="0">
                <a:latin typeface="+mj-lt"/>
              </a:rPr>
              <a:t>of Node Impurity</a:t>
            </a:r>
            <a:endParaRPr lang="en-US" dirty="0" smtClean="0">
              <a:latin typeface="+mj-lt"/>
            </a:endParaRPr>
          </a:p>
        </p:txBody>
      </p:sp>
      <p:sp>
        <p:nvSpPr>
          <p:cNvPr id="8" name="Rectangle 2"/>
          <p:cNvSpPr>
            <a:spLocks noGrp="1" noChangeArrowheads="1"/>
          </p:cNvSpPr>
          <p:nvPr>
            <p:ph idx="1"/>
          </p:nvPr>
        </p:nvSpPr>
        <p:spPr/>
        <p:txBody>
          <a:bodyPr/>
          <a:lstStyle/>
          <a:p>
            <a:pPr marL="457200" indent="-457200">
              <a:lnSpc>
                <a:spcPct val="100000"/>
              </a:lnSpc>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latin typeface="Arial" charset="0"/>
            </a:endParaRPr>
          </a:p>
          <a:p>
            <a:pPr marL="457200" indent="-457200">
              <a:lnSpc>
                <a:spcPct val="100000"/>
              </a:lnSpc>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Arial" charset="0"/>
              </a:rPr>
              <a:t>GINI </a:t>
            </a:r>
            <a:r>
              <a:rPr lang="en-GB" dirty="0">
                <a:latin typeface="Arial" charset="0"/>
              </a:rPr>
              <a:t>i</a:t>
            </a:r>
            <a:r>
              <a:rPr lang="en-GB" dirty="0" smtClean="0">
                <a:latin typeface="Arial" charset="0"/>
              </a:rPr>
              <a:t>ndex</a:t>
            </a:r>
          </a:p>
          <a:p>
            <a:pPr marL="457200" indent="-457200">
              <a:lnSpc>
                <a:spcPct val="100000"/>
              </a:lnSpc>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latin typeface="Arial" charset="0"/>
            </a:endParaRPr>
          </a:p>
          <a:p>
            <a:pPr marL="457200" indent="-457200">
              <a:lnSpc>
                <a:spcPct val="100000"/>
              </a:lnSpc>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Arial" charset="0"/>
              </a:rPr>
              <a:t>Entropy   </a:t>
            </a:r>
            <a:endParaRPr lang="en-GB" dirty="0">
              <a:latin typeface="Arial" charset="0"/>
            </a:endParaRPr>
          </a:p>
          <a:p>
            <a:pPr marL="457200" indent="-457200">
              <a:lnSpc>
                <a:spcPct val="100000"/>
              </a:lnSpc>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latin typeface="Arial" charset="0"/>
            </a:endParaRPr>
          </a:p>
          <a:p>
            <a:pPr marL="457200" indent="-457200">
              <a:lnSpc>
                <a:spcPct val="100000"/>
              </a:lnSpc>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latin typeface="Arial" charset="0"/>
              </a:rPr>
              <a:t>Misclassification </a:t>
            </a:r>
            <a:r>
              <a:rPr lang="en-GB" dirty="0">
                <a:latin typeface="Arial" charset="0"/>
              </a:rPr>
              <a:t>error</a:t>
            </a:r>
          </a:p>
        </p:txBody>
      </p:sp>
      <p:sp>
        <p:nvSpPr>
          <p:cNvPr id="2" name="Slide Number Placeholder 1"/>
          <p:cNvSpPr>
            <a:spLocks noGrp="1"/>
          </p:cNvSpPr>
          <p:nvPr>
            <p:ph type="sldNum" sz="quarter" idx="4"/>
          </p:nvPr>
        </p:nvSpPr>
        <p:spPr/>
        <p:txBody>
          <a:bodyPr/>
          <a:lstStyle/>
          <a:p>
            <a:fld id="{4F0FB6BC-84A6-4609-A72D-14054CEE50D6}" type="slidenum">
              <a:rPr lang="en-US" smtClean="0"/>
              <a:pPr/>
              <a:t>32</a:t>
            </a:fld>
            <a:endParaRPr lang="en-US" dirty="0"/>
          </a:p>
        </p:txBody>
      </p:sp>
    </p:spTree>
    <p:extLst>
      <p:ext uri="{BB962C8B-B14F-4D97-AF65-F5344CB8AC3E}">
        <p14:creationId xmlns:p14="http://schemas.microsoft.com/office/powerpoint/2010/main" val="261517479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a:latin typeface="+mj-lt"/>
              </a:rPr>
              <a:t>Measure of </a:t>
            </a:r>
            <a:r>
              <a:rPr lang="en-GB" dirty="0" smtClean="0">
                <a:latin typeface="+mj-lt"/>
              </a:rPr>
              <a:t>Impurity: </a:t>
            </a:r>
            <a:r>
              <a:rPr lang="en-GB" dirty="0" smtClean="0">
                <a:solidFill>
                  <a:schemeClr val="accent1"/>
                </a:solidFill>
                <a:latin typeface="+mj-lt"/>
              </a:rPr>
              <a:t>GINI Index</a:t>
            </a:r>
            <a:endParaRPr lang="en-GB" dirty="0">
              <a:latin typeface="+mj-lt"/>
            </a:endParaRPr>
          </a:p>
        </p:txBody>
      </p:sp>
      <p:sp>
        <p:nvSpPr>
          <p:cNvPr id="19464" name="Rectangle 2"/>
          <p:cNvSpPr>
            <a:spLocks noGrp="1" noChangeArrowheads="1"/>
          </p:cNvSpPr>
          <p:nvPr>
            <p:ph idx="1"/>
          </p:nvPr>
        </p:nvSpPr>
        <p:spPr/>
        <p:txBody>
          <a:bodyPr/>
          <a:lstStyle/>
          <a:p>
            <a:pPr>
              <a:lnSpc>
                <a:spcPct val="90000"/>
              </a:lnSpc>
              <a:spcBef>
                <a:spcPts val="427"/>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dirty="0" smtClean="0"/>
              <a:t>GINI index </a:t>
            </a:r>
            <a:r>
              <a:rPr lang="en-GB" dirty="0"/>
              <a:t>for a given node </a:t>
            </a:r>
            <a:r>
              <a:rPr lang="en-GB" i="1" dirty="0"/>
              <a:t>t</a:t>
            </a:r>
            <a:r>
              <a:rPr lang="en-GB" dirty="0"/>
              <a:t> </a:t>
            </a:r>
            <a:r>
              <a:rPr lang="en-GB" dirty="0" smtClean="0"/>
              <a:t>:</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where </a:t>
            </a:r>
            <a:r>
              <a:rPr lang="en-GB" i="1" dirty="0" smtClean="0"/>
              <a:t>p(</a:t>
            </a:r>
            <a:r>
              <a:rPr lang="en-GB" i="1" dirty="0" err="1" smtClean="0"/>
              <a:t>c|t</a:t>
            </a:r>
            <a:r>
              <a:rPr lang="en-GB" i="1" dirty="0"/>
              <a:t>) </a:t>
            </a:r>
            <a:r>
              <a:rPr lang="en-GB" dirty="0"/>
              <a:t>is the relative frequency of class </a:t>
            </a:r>
            <a:r>
              <a:rPr lang="en-GB" i="1" dirty="0"/>
              <a:t>c</a:t>
            </a:r>
            <a:r>
              <a:rPr lang="en-GB" dirty="0"/>
              <a:t> at node </a:t>
            </a:r>
            <a:r>
              <a:rPr lang="en-GB" i="1" dirty="0" smtClean="0"/>
              <a:t>t</a:t>
            </a:r>
            <a:endParaRPr lang="en-GB" dirty="0"/>
          </a:p>
          <a:p>
            <a:pPr lvl="2">
              <a:lnSpc>
                <a:spcPct val="90000"/>
              </a:lnSpc>
              <a:spcBef>
                <a:spcPts val="142"/>
              </a:spcBef>
              <a:tabLst>
                <a:tab pos="1295944" algn="l"/>
                <a:tab pos="2596404" algn="l"/>
                <a:tab pos="3896864" algn="l"/>
                <a:tab pos="5197323" algn="l"/>
                <a:tab pos="6497783" algn="l"/>
                <a:tab pos="7798243" algn="l"/>
                <a:tab pos="9098702" algn="l"/>
                <a:tab pos="10399162" algn="l"/>
                <a:tab pos="11699622" algn="l"/>
                <a:tab pos="13000081" algn="l"/>
                <a:tab pos="14300541" algn="l"/>
              </a:tabLst>
            </a:pPr>
            <a:endParaRPr lang="en-GB" sz="2500" dirty="0"/>
          </a:p>
          <a:p>
            <a:pPr>
              <a:lnSpc>
                <a:spcPct val="90000"/>
              </a:lnSpc>
              <a:spcBef>
                <a:spcPts val="427"/>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dirty="0"/>
              <a:t>Maximum (1 - 1/</a:t>
            </a:r>
            <a:r>
              <a:rPr lang="en-GB" i="1" dirty="0" err="1"/>
              <a:t>n</a:t>
            </a:r>
            <a:r>
              <a:rPr lang="en-GB" i="1" baseline="-25000" dirty="0" err="1"/>
              <a:t>c</a:t>
            </a:r>
            <a:r>
              <a:rPr lang="en-GB" dirty="0"/>
              <a:t>) when records are equally distributed among all classes, implying </a:t>
            </a:r>
            <a:r>
              <a:rPr lang="en-GB" dirty="0" smtClean="0"/>
              <a:t>highest impurity.</a:t>
            </a:r>
          </a:p>
          <a:p>
            <a:pPr lvl="1">
              <a:lnSpc>
                <a:spcPct val="90000"/>
              </a:lnSpc>
              <a:spcBef>
                <a:spcPts val="427"/>
              </a:spcBef>
              <a:tabLst>
                <a:tab pos="1295944" algn="l"/>
                <a:tab pos="2596404" algn="l"/>
                <a:tab pos="3896864" algn="l"/>
                <a:tab pos="5197323" algn="l"/>
                <a:tab pos="6497783" algn="l"/>
                <a:tab pos="7798243" algn="l"/>
                <a:tab pos="9098702" algn="l"/>
                <a:tab pos="10399162" algn="l"/>
                <a:tab pos="11699622" algn="l"/>
                <a:tab pos="13000081" algn="l"/>
                <a:tab pos="14300541" algn="l"/>
              </a:tabLst>
            </a:pPr>
            <a:endParaRPr lang="en-GB" sz="2500" dirty="0"/>
          </a:p>
          <a:p>
            <a:pPr>
              <a:lnSpc>
                <a:spcPct val="90000"/>
              </a:lnSpc>
              <a:spcBef>
                <a:spcPts val="427"/>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dirty="0"/>
              <a:t>Minimum (</a:t>
            </a:r>
            <a:r>
              <a:rPr lang="en-GB" dirty="0" smtClean="0"/>
              <a:t>0) </a:t>
            </a:r>
            <a:r>
              <a:rPr lang="en-GB" dirty="0"/>
              <a:t>when all records belong to one class, implying </a:t>
            </a:r>
            <a:r>
              <a:rPr lang="en-GB" dirty="0" smtClean="0"/>
              <a:t>highest purity</a:t>
            </a:r>
            <a:endParaRPr lang="en-GB" dirty="0"/>
          </a:p>
        </p:txBody>
      </p:sp>
      <p:sp>
        <p:nvSpPr>
          <p:cNvPr id="9" name="Slide Number Placeholder 1"/>
          <p:cNvSpPr>
            <a:spLocks noGrp="1"/>
          </p:cNvSpPr>
          <p:nvPr>
            <p:ph type="sldNum" sz="quarter" idx="4"/>
          </p:nvPr>
        </p:nvSpPr>
        <p:spPr/>
        <p:txBody>
          <a:bodyPr/>
          <a:lstStyle/>
          <a:p>
            <a:fld id="{4F0FB6BC-84A6-4609-A72D-14054CEE50D6}" type="slidenum">
              <a:rPr lang="en-US" smtClean="0"/>
              <a:pPr/>
              <a:t>33</a:t>
            </a:fld>
            <a:endParaRPr lang="en-US" dirty="0"/>
          </a:p>
        </p:txBody>
      </p:sp>
      <p:graphicFrame>
        <p:nvGraphicFramePr>
          <p:cNvPr id="19458" name="Object 3"/>
          <p:cNvGraphicFramePr>
            <a:graphicFrameLocks noChangeAspect="1"/>
          </p:cNvGraphicFramePr>
          <p:nvPr/>
        </p:nvGraphicFramePr>
        <p:xfrm>
          <a:off x="3919502" y="2546774"/>
          <a:ext cx="4732302" cy="1009227"/>
        </p:xfrm>
        <a:graphic>
          <a:graphicData uri="http://schemas.openxmlformats.org/presentationml/2006/ole">
            <mc:AlternateContent xmlns:mc="http://schemas.openxmlformats.org/markup-compatibility/2006">
              <mc:Choice xmlns:v="urn:schemas-microsoft-com:vml" Requires="v">
                <p:oleObj spid="_x0000_s29235" r:id="rId4" imgW="1600200" imgH="342720" progId="">
                  <p:embed/>
                </p:oleObj>
              </mc:Choice>
              <mc:Fallback>
                <p:oleObj r:id="rId4" imgW="1600200" imgH="3427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9502" y="2546774"/>
                        <a:ext cx="4732302" cy="100922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9459" name="Object 4"/>
          <p:cNvGraphicFramePr>
            <a:graphicFrameLocks noChangeAspect="1"/>
          </p:cNvGraphicFramePr>
          <p:nvPr>
            <p:extLst>
              <p:ext uri="{D42A27DB-BD31-4B8C-83A1-F6EECF244321}">
                <p14:modId xmlns:p14="http://schemas.microsoft.com/office/powerpoint/2010/main" val="1264858379"/>
              </p:ext>
            </p:extLst>
          </p:nvPr>
        </p:nvGraphicFramePr>
        <p:xfrm>
          <a:off x="1531938" y="6316960"/>
          <a:ext cx="1954212" cy="1147763"/>
        </p:xfrm>
        <a:graphic>
          <a:graphicData uri="http://schemas.openxmlformats.org/presentationml/2006/ole">
            <mc:AlternateContent xmlns:mc="http://schemas.openxmlformats.org/markup-compatibility/2006">
              <mc:Choice xmlns:v="urn:schemas-microsoft-com:vml" Requires="v">
                <p:oleObj spid="_x0000_s29236" name="Document" r:id="rId6" imgW="3289300" imgH="1968500" progId="Word.Document.8">
                  <p:embed/>
                </p:oleObj>
              </mc:Choice>
              <mc:Fallback>
                <p:oleObj name="Document" r:id="rId6" imgW="3289300" imgH="1968500" progId="Word.Document.8">
                  <p:embed/>
                  <p:pic>
                    <p:nvPicPr>
                      <p:cNvPr id="0" name=""/>
                      <p:cNvPicPr>
                        <a:picLocks noChangeAspect="1" noChangeArrowheads="1"/>
                      </p:cNvPicPr>
                      <p:nvPr/>
                    </p:nvPicPr>
                    <p:blipFill>
                      <a:blip r:embed="rId7"/>
                      <a:srcRect/>
                      <a:stretch>
                        <a:fillRect/>
                      </a:stretch>
                    </p:blipFill>
                    <p:spPr bwMode="auto">
                      <a:xfrm>
                        <a:off x="1531938" y="6316960"/>
                        <a:ext cx="1954212" cy="11477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9460" name="Object 5"/>
          <p:cNvGraphicFramePr>
            <a:graphicFrameLocks noChangeAspect="1"/>
          </p:cNvGraphicFramePr>
          <p:nvPr>
            <p:extLst>
              <p:ext uri="{D42A27DB-BD31-4B8C-83A1-F6EECF244321}">
                <p14:modId xmlns:p14="http://schemas.microsoft.com/office/powerpoint/2010/main" val="885591333"/>
              </p:ext>
            </p:extLst>
          </p:nvPr>
        </p:nvGraphicFramePr>
        <p:xfrm>
          <a:off x="6500813" y="6316960"/>
          <a:ext cx="1954212" cy="1149350"/>
        </p:xfrm>
        <a:graphic>
          <a:graphicData uri="http://schemas.openxmlformats.org/presentationml/2006/ole">
            <mc:AlternateContent xmlns:mc="http://schemas.openxmlformats.org/markup-compatibility/2006">
              <mc:Choice xmlns:v="urn:schemas-microsoft-com:vml" Requires="v">
                <p:oleObj spid="_x0000_s29237" name="Document" r:id="rId8" imgW="3289300" imgH="1968500" progId="Word.Document.8">
                  <p:embed/>
                </p:oleObj>
              </mc:Choice>
              <mc:Fallback>
                <p:oleObj name="Document" r:id="rId8" imgW="3289300" imgH="1968500" progId="Word.Document.8">
                  <p:embed/>
                  <p:pic>
                    <p:nvPicPr>
                      <p:cNvPr id="0" name=""/>
                      <p:cNvPicPr>
                        <a:picLocks noChangeAspect="1" noChangeArrowheads="1"/>
                      </p:cNvPicPr>
                      <p:nvPr/>
                    </p:nvPicPr>
                    <p:blipFill>
                      <a:blip r:embed="rId9"/>
                      <a:srcRect/>
                      <a:stretch>
                        <a:fillRect/>
                      </a:stretch>
                    </p:blipFill>
                    <p:spPr bwMode="auto">
                      <a:xfrm>
                        <a:off x="6500813" y="6316960"/>
                        <a:ext cx="1954212" cy="1149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9461" name="Object 6"/>
          <p:cNvGraphicFramePr>
            <a:graphicFrameLocks noChangeAspect="1"/>
          </p:cNvGraphicFramePr>
          <p:nvPr>
            <p:extLst>
              <p:ext uri="{D42A27DB-BD31-4B8C-83A1-F6EECF244321}">
                <p14:modId xmlns:p14="http://schemas.microsoft.com/office/powerpoint/2010/main" val="1874381183"/>
              </p:ext>
            </p:extLst>
          </p:nvPr>
        </p:nvGraphicFramePr>
        <p:xfrm>
          <a:off x="9022680" y="6316960"/>
          <a:ext cx="1954212" cy="1149350"/>
        </p:xfrm>
        <a:graphic>
          <a:graphicData uri="http://schemas.openxmlformats.org/presentationml/2006/ole">
            <mc:AlternateContent xmlns:mc="http://schemas.openxmlformats.org/markup-compatibility/2006">
              <mc:Choice xmlns:v="urn:schemas-microsoft-com:vml" Requires="v">
                <p:oleObj spid="_x0000_s29238" name="Document" r:id="rId10" imgW="3289300" imgH="1968500" progId="Word.Document.8">
                  <p:embed/>
                </p:oleObj>
              </mc:Choice>
              <mc:Fallback>
                <p:oleObj name="Document" r:id="rId10" imgW="3289300" imgH="1968500" progId="Word.Document.8">
                  <p:embed/>
                  <p:pic>
                    <p:nvPicPr>
                      <p:cNvPr id="0" name=""/>
                      <p:cNvPicPr>
                        <a:picLocks noChangeAspect="1" noChangeArrowheads="1"/>
                      </p:cNvPicPr>
                      <p:nvPr/>
                    </p:nvPicPr>
                    <p:blipFill>
                      <a:blip r:embed="rId11"/>
                      <a:srcRect/>
                      <a:stretch>
                        <a:fillRect/>
                      </a:stretch>
                    </p:blipFill>
                    <p:spPr bwMode="auto">
                      <a:xfrm>
                        <a:off x="9022680" y="6316960"/>
                        <a:ext cx="1954212" cy="1149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9462" name="Object 7"/>
          <p:cNvGraphicFramePr>
            <a:graphicFrameLocks noChangeAspect="1"/>
          </p:cNvGraphicFramePr>
          <p:nvPr>
            <p:extLst>
              <p:ext uri="{D42A27DB-BD31-4B8C-83A1-F6EECF244321}">
                <p14:modId xmlns:p14="http://schemas.microsoft.com/office/powerpoint/2010/main" val="2957595650"/>
              </p:ext>
            </p:extLst>
          </p:nvPr>
        </p:nvGraphicFramePr>
        <p:xfrm>
          <a:off x="4126136" y="6316960"/>
          <a:ext cx="1954212" cy="1149350"/>
        </p:xfrm>
        <a:graphic>
          <a:graphicData uri="http://schemas.openxmlformats.org/presentationml/2006/ole">
            <mc:AlternateContent xmlns:mc="http://schemas.openxmlformats.org/markup-compatibility/2006">
              <mc:Choice xmlns:v="urn:schemas-microsoft-com:vml" Requires="v">
                <p:oleObj spid="_x0000_s29239" name="Document" r:id="rId12" imgW="3289300" imgH="1968500" progId="Word.Document.8">
                  <p:embed/>
                </p:oleObj>
              </mc:Choice>
              <mc:Fallback>
                <p:oleObj name="Document" r:id="rId12" imgW="3289300" imgH="1968500" progId="Word.Document.8">
                  <p:embed/>
                  <p:pic>
                    <p:nvPicPr>
                      <p:cNvPr id="0" name=""/>
                      <p:cNvPicPr>
                        <a:picLocks noChangeAspect="1" noChangeArrowheads="1"/>
                      </p:cNvPicPr>
                      <p:nvPr/>
                    </p:nvPicPr>
                    <p:blipFill>
                      <a:blip r:embed="rId13"/>
                      <a:srcRect/>
                      <a:stretch>
                        <a:fillRect/>
                      </a:stretch>
                    </p:blipFill>
                    <p:spPr bwMode="auto">
                      <a:xfrm>
                        <a:off x="4126136" y="6316960"/>
                        <a:ext cx="1954212" cy="1149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7182105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smtClean="0">
                <a:latin typeface="+mj-lt"/>
              </a:rPr>
              <a:t>Examples: </a:t>
            </a:r>
            <a:r>
              <a:rPr lang="en-GB" dirty="0">
                <a:latin typeface="+mj-lt"/>
              </a:rPr>
              <a:t>C</a:t>
            </a:r>
            <a:r>
              <a:rPr lang="en-GB" dirty="0" smtClean="0">
                <a:latin typeface="+mj-lt"/>
              </a:rPr>
              <a:t>omputing GINI of a Node</a:t>
            </a:r>
            <a:endParaRPr lang="en-GB" dirty="0">
              <a:latin typeface="+mj-lt"/>
            </a:endParaRPr>
          </a:p>
        </p:txBody>
      </p:sp>
      <p:sp>
        <p:nvSpPr>
          <p:cNvPr id="10" name="Slide Number Placeholder 1"/>
          <p:cNvSpPr>
            <a:spLocks noGrp="1"/>
          </p:cNvSpPr>
          <p:nvPr>
            <p:ph type="sldNum" sz="quarter" idx="4"/>
          </p:nvPr>
        </p:nvSpPr>
        <p:spPr/>
        <p:txBody>
          <a:bodyPr/>
          <a:lstStyle/>
          <a:p>
            <a:fld id="{4F0FB6BC-84A6-4609-A72D-14054CEE50D6}" type="slidenum">
              <a:rPr lang="en-US" smtClean="0"/>
              <a:pPr/>
              <a:t>34</a:t>
            </a:fld>
            <a:endParaRPr lang="en-US" dirty="0"/>
          </a:p>
        </p:txBody>
      </p:sp>
      <p:graphicFrame>
        <p:nvGraphicFramePr>
          <p:cNvPr id="20482" name="Object 2"/>
          <p:cNvGraphicFramePr>
            <a:graphicFrameLocks noChangeAspect="1"/>
          </p:cNvGraphicFramePr>
          <p:nvPr>
            <p:extLst>
              <p:ext uri="{D42A27DB-BD31-4B8C-83A1-F6EECF244321}">
                <p14:modId xmlns:p14="http://schemas.microsoft.com/office/powerpoint/2010/main" val="3484205549"/>
              </p:ext>
            </p:extLst>
          </p:nvPr>
        </p:nvGraphicFramePr>
        <p:xfrm>
          <a:off x="650240" y="3327965"/>
          <a:ext cx="3359573" cy="1332089"/>
        </p:xfrm>
        <a:graphic>
          <a:graphicData uri="http://schemas.openxmlformats.org/presentationml/2006/ole">
            <mc:AlternateContent xmlns:mc="http://schemas.openxmlformats.org/markup-compatibility/2006">
              <mc:Choice xmlns:v="urn:schemas-microsoft-com:vml" Requires="v">
                <p:oleObj spid="_x0000_s31167" name="Document" r:id="rId4" imgW="3231369" imgH="1355219" progId="Word.Document.8">
                  <p:embed/>
                </p:oleObj>
              </mc:Choice>
              <mc:Fallback>
                <p:oleObj name="Document" r:id="rId4" imgW="3231369" imgH="1355219" progId="Word.Document.8">
                  <p:embed/>
                  <p:pic>
                    <p:nvPicPr>
                      <p:cNvPr id="0" name=""/>
                      <p:cNvPicPr>
                        <a:picLocks noChangeAspect="1" noChangeArrowheads="1"/>
                      </p:cNvPicPr>
                      <p:nvPr/>
                    </p:nvPicPr>
                    <p:blipFill>
                      <a:blip r:embed="rId5"/>
                      <a:srcRect/>
                      <a:stretch>
                        <a:fillRect/>
                      </a:stretch>
                    </p:blipFill>
                    <p:spPr bwMode="auto">
                      <a:xfrm>
                        <a:off x="650240" y="3327965"/>
                        <a:ext cx="3359573" cy="1332089"/>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0483" name="Object 3"/>
          <p:cNvGraphicFramePr>
            <a:graphicFrameLocks noChangeAspect="1"/>
          </p:cNvGraphicFramePr>
          <p:nvPr>
            <p:extLst>
              <p:ext uri="{D42A27DB-BD31-4B8C-83A1-F6EECF244321}">
                <p14:modId xmlns:p14="http://schemas.microsoft.com/office/powerpoint/2010/main" val="1862996654"/>
              </p:ext>
            </p:extLst>
          </p:nvPr>
        </p:nvGraphicFramePr>
        <p:xfrm>
          <a:off x="758613" y="7214861"/>
          <a:ext cx="3251200" cy="1334347"/>
        </p:xfrm>
        <a:graphic>
          <a:graphicData uri="http://schemas.openxmlformats.org/presentationml/2006/ole">
            <mc:AlternateContent xmlns:mc="http://schemas.openxmlformats.org/markup-compatibility/2006">
              <mc:Choice xmlns:v="urn:schemas-microsoft-com:vml" Requires="v">
                <p:oleObj spid="_x0000_s31168" r:id="rId6" imgW="3239280" imgH="1381680" progId="">
                  <p:embed/>
                </p:oleObj>
              </mc:Choice>
              <mc:Fallback>
                <p:oleObj r:id="rId6" imgW="3239280" imgH="13816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613" y="7214861"/>
                        <a:ext cx="3251200" cy="133434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758613" y="5429956"/>
          <a:ext cx="3251200" cy="1289190"/>
        </p:xfrm>
        <a:graphic>
          <a:graphicData uri="http://schemas.openxmlformats.org/presentationml/2006/ole">
            <mc:AlternateContent xmlns:mc="http://schemas.openxmlformats.org/markup-compatibility/2006">
              <mc:Choice xmlns:v="urn:schemas-microsoft-com:vml" Requires="v">
                <p:oleObj spid="_x0000_s31169" r:id="rId8" imgW="3239280" imgH="1357560" progId="">
                  <p:embed/>
                </p:oleObj>
              </mc:Choice>
              <mc:Fallback>
                <p:oleObj r:id="rId8" imgW="3239280" imgH="13575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8613" y="5429956"/>
                        <a:ext cx="3251200" cy="128919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487" name="Text Box 5"/>
          <p:cNvSpPr txBox="1">
            <a:spLocks noChangeArrowheads="1"/>
          </p:cNvSpPr>
          <p:nvPr/>
        </p:nvSpPr>
        <p:spPr bwMode="auto">
          <a:xfrm>
            <a:off x="4334933" y="3327965"/>
            <a:ext cx="7369387" cy="113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778"/>
              </a:spcBef>
            </a:pPr>
            <a:r>
              <a:rPr lang="en-GB" sz="2500" dirty="0">
                <a:solidFill>
                  <a:srgbClr val="000000"/>
                </a:solidFill>
                <a:latin typeface="Arial" charset="0"/>
              </a:rPr>
              <a:t>P(C1) = 0/6 = 0     P(C2) = 6/6 = 1</a:t>
            </a:r>
          </a:p>
          <a:p>
            <a:pPr>
              <a:spcBef>
                <a:spcPts val="1778"/>
              </a:spcBef>
            </a:pPr>
            <a:r>
              <a:rPr lang="en-GB" sz="2500" dirty="0">
                <a:solidFill>
                  <a:srgbClr val="000000"/>
                </a:solidFill>
                <a:latin typeface="Arial" charset="0"/>
              </a:rPr>
              <a:t>Gini = 1 – P(C1)</a:t>
            </a:r>
            <a:r>
              <a:rPr lang="en-GB" sz="2500" baseline="30000" dirty="0">
                <a:solidFill>
                  <a:srgbClr val="000000"/>
                </a:solidFill>
                <a:latin typeface="Arial" charset="0"/>
              </a:rPr>
              <a:t>2 </a:t>
            </a:r>
            <a:r>
              <a:rPr lang="en-GB" sz="2500" dirty="0">
                <a:solidFill>
                  <a:srgbClr val="000000"/>
                </a:solidFill>
                <a:latin typeface="Arial" charset="0"/>
              </a:rPr>
              <a:t>– P(C2)</a:t>
            </a:r>
            <a:r>
              <a:rPr lang="en-GB" sz="2500" baseline="30000" dirty="0">
                <a:solidFill>
                  <a:srgbClr val="000000"/>
                </a:solidFill>
                <a:latin typeface="Arial" charset="0"/>
              </a:rPr>
              <a:t>2</a:t>
            </a:r>
            <a:r>
              <a:rPr lang="en-GB" sz="2500" dirty="0">
                <a:solidFill>
                  <a:srgbClr val="000000"/>
                </a:solidFill>
                <a:latin typeface="Arial" charset="0"/>
              </a:rPr>
              <a:t> = 1 – 0 – 1 = 0 </a:t>
            </a:r>
          </a:p>
        </p:txBody>
      </p:sp>
      <p:graphicFrame>
        <p:nvGraphicFramePr>
          <p:cNvPr id="20485" name="Object 6"/>
          <p:cNvGraphicFramePr>
            <a:graphicFrameLocks noChangeAspect="1"/>
          </p:cNvGraphicFramePr>
          <p:nvPr/>
        </p:nvGraphicFramePr>
        <p:xfrm>
          <a:off x="3702756" y="1752036"/>
          <a:ext cx="4732302" cy="1009227"/>
        </p:xfrm>
        <a:graphic>
          <a:graphicData uri="http://schemas.openxmlformats.org/presentationml/2006/ole">
            <mc:AlternateContent xmlns:mc="http://schemas.openxmlformats.org/markup-compatibility/2006">
              <mc:Choice xmlns:v="urn:schemas-microsoft-com:vml" Requires="v">
                <p:oleObj spid="_x0000_s31170" name="Equation" r:id="rId10" imgW="1600200" imgH="342720" progId="Equation.3">
                  <p:embed/>
                </p:oleObj>
              </mc:Choice>
              <mc:Fallback>
                <p:oleObj name="Equation" r:id="rId10" imgW="1600200" imgH="3427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2756" y="1752036"/>
                        <a:ext cx="4732302" cy="100922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488" name="Text Box 7"/>
          <p:cNvSpPr txBox="1">
            <a:spLocks noChangeArrowheads="1"/>
          </p:cNvSpPr>
          <p:nvPr/>
        </p:nvSpPr>
        <p:spPr bwMode="auto">
          <a:xfrm>
            <a:off x="4443307" y="5429956"/>
            <a:ext cx="7369387" cy="113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778"/>
              </a:spcBef>
            </a:pPr>
            <a:r>
              <a:rPr lang="en-GB" sz="2500" dirty="0">
                <a:solidFill>
                  <a:srgbClr val="000000"/>
                </a:solidFill>
                <a:latin typeface="Arial" charset="0"/>
              </a:rPr>
              <a:t>P(C1) = 1/6          P(C2) = 5/6</a:t>
            </a:r>
          </a:p>
          <a:p>
            <a:pPr>
              <a:spcBef>
                <a:spcPts val="1778"/>
              </a:spcBef>
            </a:pPr>
            <a:r>
              <a:rPr lang="en-GB" sz="2500" dirty="0">
                <a:solidFill>
                  <a:srgbClr val="000000"/>
                </a:solidFill>
                <a:latin typeface="Arial" charset="0"/>
              </a:rPr>
              <a:t>Gini = 1 – (1/6)</a:t>
            </a:r>
            <a:r>
              <a:rPr lang="en-GB" sz="2500" baseline="30000" dirty="0">
                <a:solidFill>
                  <a:srgbClr val="000000"/>
                </a:solidFill>
                <a:latin typeface="Arial" charset="0"/>
              </a:rPr>
              <a:t>2 </a:t>
            </a:r>
            <a:r>
              <a:rPr lang="en-GB" sz="2500" dirty="0">
                <a:solidFill>
                  <a:srgbClr val="000000"/>
                </a:solidFill>
                <a:latin typeface="Arial" charset="0"/>
              </a:rPr>
              <a:t>– (5/6)</a:t>
            </a:r>
            <a:r>
              <a:rPr lang="en-GB" sz="2500" baseline="30000" dirty="0">
                <a:solidFill>
                  <a:srgbClr val="000000"/>
                </a:solidFill>
                <a:latin typeface="Arial" charset="0"/>
              </a:rPr>
              <a:t>2</a:t>
            </a:r>
            <a:r>
              <a:rPr lang="en-GB" sz="2500" dirty="0">
                <a:solidFill>
                  <a:srgbClr val="000000"/>
                </a:solidFill>
                <a:latin typeface="Arial" charset="0"/>
              </a:rPr>
              <a:t> = 0.278</a:t>
            </a:r>
          </a:p>
        </p:txBody>
      </p:sp>
      <p:sp>
        <p:nvSpPr>
          <p:cNvPr id="20489" name="Text Box 8"/>
          <p:cNvSpPr txBox="1">
            <a:spLocks noChangeArrowheads="1"/>
          </p:cNvSpPr>
          <p:nvPr/>
        </p:nvSpPr>
        <p:spPr bwMode="auto">
          <a:xfrm>
            <a:off x="4443307" y="7261014"/>
            <a:ext cx="7369387" cy="113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778"/>
              </a:spcBef>
            </a:pPr>
            <a:r>
              <a:rPr lang="en-GB" sz="2500" dirty="0">
                <a:solidFill>
                  <a:srgbClr val="000000"/>
                </a:solidFill>
                <a:latin typeface="Arial" charset="0"/>
              </a:rPr>
              <a:t>P(C1) = 2/6          P(C2) = 4/6</a:t>
            </a:r>
          </a:p>
          <a:p>
            <a:pPr>
              <a:spcBef>
                <a:spcPts val="1778"/>
              </a:spcBef>
            </a:pPr>
            <a:r>
              <a:rPr lang="en-GB" sz="2500" dirty="0">
                <a:solidFill>
                  <a:srgbClr val="000000"/>
                </a:solidFill>
                <a:latin typeface="Arial" charset="0"/>
              </a:rPr>
              <a:t>Gini = 1 – (2/6)</a:t>
            </a:r>
            <a:r>
              <a:rPr lang="en-GB" sz="2500" baseline="30000" dirty="0">
                <a:solidFill>
                  <a:srgbClr val="000000"/>
                </a:solidFill>
                <a:latin typeface="Arial" charset="0"/>
              </a:rPr>
              <a:t>2 </a:t>
            </a:r>
            <a:r>
              <a:rPr lang="en-GB" sz="2500" dirty="0">
                <a:solidFill>
                  <a:srgbClr val="000000"/>
                </a:solidFill>
                <a:latin typeface="Arial" charset="0"/>
              </a:rPr>
              <a:t>– (4/6)</a:t>
            </a:r>
            <a:r>
              <a:rPr lang="en-GB" sz="2500" baseline="30000" dirty="0">
                <a:solidFill>
                  <a:srgbClr val="000000"/>
                </a:solidFill>
                <a:latin typeface="Arial" charset="0"/>
              </a:rPr>
              <a:t>2</a:t>
            </a:r>
            <a:r>
              <a:rPr lang="en-GB" sz="2500" dirty="0">
                <a:solidFill>
                  <a:srgbClr val="000000"/>
                </a:solidFill>
                <a:latin typeface="Arial" charset="0"/>
              </a:rPr>
              <a:t> = 0.444</a:t>
            </a:r>
          </a:p>
        </p:txBody>
      </p:sp>
    </p:spTree>
    <p:extLst>
      <p:ext uri="{BB962C8B-B14F-4D97-AF65-F5344CB8AC3E}">
        <p14:creationId xmlns:p14="http://schemas.microsoft.com/office/powerpoint/2010/main" val="8415066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smtClean="0">
                <a:latin typeface="+mj-lt"/>
              </a:rPr>
              <a:t>Quality of a Split Based on </a:t>
            </a:r>
            <a:r>
              <a:rPr lang="en-GB" dirty="0">
                <a:latin typeface="+mj-lt"/>
              </a:rPr>
              <a:t>GINI</a:t>
            </a:r>
          </a:p>
        </p:txBody>
      </p:sp>
      <p:sp>
        <p:nvSpPr>
          <p:cNvPr id="21508" name="Rectangle 2"/>
          <p:cNvSpPr>
            <a:spLocks noGrp="1" noChangeArrowheads="1"/>
          </p:cNvSpPr>
          <p:nvPr>
            <p:ph idx="1"/>
          </p:nvPr>
        </p:nvSpPr>
        <p:spPr/>
        <p:txBody>
          <a:bodyPr/>
          <a:lstStyle/>
          <a:p>
            <a:pPr marL="485415" indent="-485415">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dirty="0" smtClean="0">
              <a:latin typeface="Arial" charset="0"/>
            </a:endParaRPr>
          </a:p>
          <a:p>
            <a:pPr marL="485415" indent="-485415">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smtClean="0">
                <a:latin typeface="Arial" charset="0"/>
              </a:rPr>
              <a:t>Used </a:t>
            </a:r>
            <a:r>
              <a:rPr lang="en-GB" dirty="0">
                <a:latin typeface="Arial" charset="0"/>
              </a:rPr>
              <a:t>in </a:t>
            </a:r>
            <a:r>
              <a:rPr lang="en-GB" dirty="0" smtClean="0">
                <a:latin typeface="Arial" charset="0"/>
              </a:rPr>
              <a:t>the decision tree algorithms CART</a:t>
            </a:r>
            <a:r>
              <a:rPr lang="en-GB" dirty="0">
                <a:latin typeface="Arial" charset="0"/>
              </a:rPr>
              <a:t>, SLIQ, SPRINT.</a:t>
            </a:r>
          </a:p>
          <a:p>
            <a:pPr marL="485415" indent="-485415">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dirty="0" smtClean="0">
              <a:latin typeface="Arial" charset="0"/>
            </a:endParaRPr>
          </a:p>
          <a:p>
            <a:pPr marL="485415" indent="-485415">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smtClean="0">
                <a:latin typeface="Arial" charset="0"/>
              </a:rPr>
              <a:t>When </a:t>
            </a:r>
            <a:r>
              <a:rPr lang="en-GB" dirty="0">
                <a:latin typeface="Arial" charset="0"/>
              </a:rPr>
              <a:t>a node </a:t>
            </a:r>
            <a:r>
              <a:rPr lang="en-GB" i="1" dirty="0">
                <a:latin typeface="Arial" charset="0"/>
              </a:rPr>
              <a:t>p</a:t>
            </a:r>
            <a:r>
              <a:rPr lang="en-GB" dirty="0">
                <a:latin typeface="Arial" charset="0"/>
              </a:rPr>
              <a:t> is split into </a:t>
            </a:r>
            <a:r>
              <a:rPr lang="en-GB" i="1" dirty="0">
                <a:latin typeface="Arial" charset="0"/>
              </a:rPr>
              <a:t>k</a:t>
            </a:r>
            <a:r>
              <a:rPr lang="en-GB" dirty="0">
                <a:latin typeface="Arial" charset="0"/>
              </a:rPr>
              <a:t> partitions (</a:t>
            </a:r>
            <a:r>
              <a:rPr lang="en-GB" dirty="0" smtClean="0">
                <a:latin typeface="Arial" charset="0"/>
              </a:rPr>
              <a:t>children nodes)</a:t>
            </a:r>
            <a:r>
              <a:rPr lang="en-GB" dirty="0">
                <a:latin typeface="Arial" charset="0"/>
              </a:rPr>
              <a:t>, the quality of split is computed </a:t>
            </a:r>
            <a:r>
              <a:rPr lang="en-GB" dirty="0" smtClean="0">
                <a:latin typeface="Arial" charset="0"/>
              </a:rPr>
              <a:t>as</a:t>
            </a:r>
            <a:endParaRPr lang="en-GB" dirty="0">
              <a:latin typeface="Arial" charset="0"/>
            </a:endParaRPr>
          </a:p>
          <a:p>
            <a:pPr marL="485415" indent="-485415">
              <a:spcBef>
                <a:spcPts val="427"/>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dirty="0">
              <a:latin typeface="Arial" charset="0"/>
            </a:endParaRPr>
          </a:p>
          <a:p>
            <a:pPr marL="485415" indent="-485415">
              <a:spcBef>
                <a:spcPts val="427"/>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dirty="0">
              <a:latin typeface="Arial" charset="0"/>
            </a:endParaRPr>
          </a:p>
          <a:p>
            <a:pPr marL="485415" indent="-485415">
              <a:spcBef>
                <a:spcPts val="427"/>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a:latin typeface="Arial" charset="0"/>
              </a:rPr>
              <a:t>	</a:t>
            </a:r>
          </a:p>
          <a:p>
            <a:pPr marL="485415" indent="-485415">
              <a:spcBef>
                <a:spcPts val="427"/>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dirty="0">
              <a:latin typeface="Arial" charset="0"/>
            </a:endParaRPr>
          </a:p>
          <a:p>
            <a:pPr marL="485415" indent="-485415">
              <a:spcBef>
                <a:spcPts val="427"/>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a:latin typeface="Arial" charset="0"/>
              </a:rPr>
              <a:t>	</a:t>
            </a:r>
            <a:r>
              <a:rPr lang="en-GB" dirty="0" smtClean="0">
                <a:latin typeface="Arial" charset="0"/>
              </a:rPr>
              <a:t>where	</a:t>
            </a:r>
            <a:r>
              <a:rPr lang="en-GB" dirty="0">
                <a:latin typeface="Arial" charset="0"/>
              </a:rPr>
              <a:t>	</a:t>
            </a:r>
            <a:r>
              <a:rPr lang="en-GB" i="1" dirty="0" err="1">
                <a:latin typeface="Arial" charset="0"/>
              </a:rPr>
              <a:t>n</a:t>
            </a:r>
            <a:r>
              <a:rPr lang="en-GB" i="1" baseline="-25000" dirty="0" err="1">
                <a:latin typeface="Arial" charset="0"/>
              </a:rPr>
              <a:t>i</a:t>
            </a:r>
            <a:r>
              <a:rPr lang="en-GB" dirty="0">
                <a:latin typeface="Arial" charset="0"/>
              </a:rPr>
              <a:t> = number of records at </a:t>
            </a:r>
            <a:r>
              <a:rPr lang="en-GB" dirty="0" smtClean="0">
                <a:latin typeface="Arial" charset="0"/>
              </a:rPr>
              <a:t>child node </a:t>
            </a:r>
            <a:r>
              <a:rPr lang="en-GB" i="1" dirty="0" err="1">
                <a:latin typeface="Arial" charset="0"/>
              </a:rPr>
              <a:t>i</a:t>
            </a:r>
            <a:r>
              <a:rPr lang="en-GB" dirty="0">
                <a:latin typeface="Arial" charset="0"/>
              </a:rPr>
              <a:t>,</a:t>
            </a:r>
          </a:p>
          <a:p>
            <a:pPr marL="485415" indent="-485415">
              <a:spcBef>
                <a:spcPts val="427"/>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a:latin typeface="Arial" charset="0"/>
              </a:rPr>
              <a:t>    			</a:t>
            </a:r>
            <a:r>
              <a:rPr lang="en-GB" i="1" dirty="0">
                <a:latin typeface="Arial" charset="0"/>
              </a:rPr>
              <a:t>n</a:t>
            </a:r>
            <a:r>
              <a:rPr lang="en-GB" baseline="-25000" dirty="0">
                <a:latin typeface="Arial" charset="0"/>
              </a:rPr>
              <a:t> </a:t>
            </a:r>
            <a:r>
              <a:rPr lang="en-GB" dirty="0">
                <a:latin typeface="Arial" charset="0"/>
              </a:rPr>
              <a:t> = number of records at node </a:t>
            </a:r>
            <a:r>
              <a:rPr lang="en-GB" i="1" dirty="0" smtClean="0">
                <a:latin typeface="Arial" charset="0"/>
              </a:rPr>
              <a:t>p</a:t>
            </a:r>
            <a:endParaRPr lang="en-GB" dirty="0">
              <a:latin typeface="Arial" charset="0"/>
            </a:endParaRPr>
          </a:p>
        </p:txBody>
      </p:sp>
      <p:graphicFrame>
        <p:nvGraphicFramePr>
          <p:cNvPr id="21506" name="Object 3"/>
          <p:cNvGraphicFramePr>
            <a:graphicFrameLocks noChangeAspect="1"/>
          </p:cNvGraphicFramePr>
          <p:nvPr>
            <p:extLst>
              <p:ext uri="{D42A27DB-BD31-4B8C-83A1-F6EECF244321}">
                <p14:modId xmlns:p14="http://schemas.microsoft.com/office/powerpoint/2010/main" val="790532973"/>
              </p:ext>
            </p:extLst>
          </p:nvPr>
        </p:nvGraphicFramePr>
        <p:xfrm>
          <a:off x="4198144" y="4235082"/>
          <a:ext cx="4536504" cy="1289790"/>
        </p:xfrm>
        <a:graphic>
          <a:graphicData uri="http://schemas.openxmlformats.org/presentationml/2006/ole">
            <mc:AlternateContent xmlns:mc="http://schemas.openxmlformats.org/markup-compatibility/2006">
              <mc:Choice xmlns:v="urn:schemas-microsoft-com:vml" Requires="v">
                <p:oleObj spid="_x0000_s32882" name="Equation" r:id="rId4" imgW="1511280" imgH="431640" progId="Equation.3">
                  <p:embed/>
                </p:oleObj>
              </mc:Choice>
              <mc:Fallback>
                <p:oleObj name="Equation" r:id="rId4" imgW="15112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8144" y="4235082"/>
                        <a:ext cx="4536504" cy="1289790"/>
                      </a:xfrm>
                      <a:prstGeom prst="rect">
                        <a:avLst/>
                      </a:prstGeom>
                      <a:noFill/>
                      <a:effectLst/>
                      <a:extLst/>
                    </p:spPr>
                  </p:pic>
                </p:oleObj>
              </mc:Fallback>
            </mc:AlternateContent>
          </a:graphicData>
        </a:graphic>
      </p:graphicFrame>
      <p:sp>
        <p:nvSpPr>
          <p:cNvPr id="6" name="Slide Number Placeholder 1"/>
          <p:cNvSpPr txBox="1">
            <a:spLocks/>
          </p:cNvSpPr>
          <p:nvPr/>
        </p:nvSpPr>
        <p:spPr>
          <a:xfrm>
            <a:off x="957784" y="8802688"/>
            <a:ext cx="3033712" cy="519112"/>
          </a:xfrm>
          <a:prstGeom prst="rect">
            <a:avLst/>
          </a:prstGeom>
        </p:spPr>
        <p:txBody>
          <a:bodyPr/>
          <a:lstStyle>
            <a:defPPr>
              <a:defRPr lang="en-US"/>
            </a:defPPr>
            <a:lvl1pPr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1pPr>
            <a:lvl2pPr marL="4572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2pPr>
            <a:lvl3pPr marL="9144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3pPr>
            <a:lvl4pPr marL="13716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4pPr>
            <a:lvl5pPr marL="18288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5pPr>
            <a:lvl6pPr marL="22860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6pPr>
            <a:lvl7pPr marL="27432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7pPr>
            <a:lvl8pPr marL="32004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8pPr>
            <a:lvl9pPr marL="36576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9pPr>
          </a:lstStyle>
          <a:p>
            <a:fld id="{4F0FB6BC-84A6-4609-A72D-14054CEE50D6}" type="slidenum">
              <a:rPr lang="en-US" sz="2000" smtClean="0">
                <a:solidFill>
                  <a:srgbClr val="000000"/>
                </a:solidFill>
                <a:latin typeface="+mj-lt"/>
              </a:rPr>
              <a:pPr/>
              <a:t>35</a:t>
            </a:fld>
            <a:endParaRPr lang="en-US" sz="2000" dirty="0">
              <a:solidFill>
                <a:srgbClr val="000000"/>
              </a:solidFill>
              <a:latin typeface="+mj-lt"/>
            </a:endParaRPr>
          </a:p>
        </p:txBody>
      </p:sp>
    </p:spTree>
    <p:extLst>
      <p:ext uri="{BB962C8B-B14F-4D97-AF65-F5344CB8AC3E}">
        <p14:creationId xmlns:p14="http://schemas.microsoft.com/office/powerpoint/2010/main" val="3734254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smtClean="0">
                <a:latin typeface="+mj-lt"/>
              </a:rPr>
              <a:t>Computing </a:t>
            </a:r>
            <a:r>
              <a:rPr lang="en-GB" dirty="0">
                <a:latin typeface="+mj-lt"/>
              </a:rPr>
              <a:t>GINI </a:t>
            </a:r>
            <a:r>
              <a:rPr lang="en-GB" dirty="0" smtClean="0">
                <a:latin typeface="+mj-lt"/>
              </a:rPr>
              <a:t>Index for </a:t>
            </a:r>
            <a:r>
              <a:rPr lang="en-GB" dirty="0" smtClean="0">
                <a:solidFill>
                  <a:schemeClr val="accent1"/>
                </a:solidFill>
                <a:latin typeface="+mj-lt"/>
              </a:rPr>
              <a:t>a Binary </a:t>
            </a:r>
            <a:r>
              <a:rPr lang="en-GB" dirty="0">
                <a:solidFill>
                  <a:schemeClr val="accent1"/>
                </a:solidFill>
                <a:latin typeface="+mj-lt"/>
              </a:rPr>
              <a:t>A</a:t>
            </a:r>
            <a:r>
              <a:rPr lang="en-GB" dirty="0" smtClean="0">
                <a:solidFill>
                  <a:schemeClr val="accent1"/>
                </a:solidFill>
                <a:latin typeface="+mj-lt"/>
              </a:rPr>
              <a:t>ttribute</a:t>
            </a:r>
            <a:endParaRPr lang="en-GB" dirty="0">
              <a:solidFill>
                <a:schemeClr val="accent1"/>
              </a:solidFill>
              <a:latin typeface="+mj-lt"/>
            </a:endParaRPr>
          </a:p>
        </p:txBody>
      </p:sp>
      <p:sp>
        <p:nvSpPr>
          <p:cNvPr id="22534" name="Oval 3"/>
          <p:cNvSpPr>
            <a:spLocks noChangeArrowheads="1"/>
          </p:cNvSpPr>
          <p:nvPr/>
        </p:nvSpPr>
        <p:spPr bwMode="auto">
          <a:xfrm>
            <a:off x="5201920" y="2284060"/>
            <a:ext cx="1435947" cy="645724"/>
          </a:xfrm>
          <a:prstGeom prst="ellipse">
            <a:avLst/>
          </a:prstGeom>
          <a:solidFill>
            <a:srgbClr val="FFFFFF"/>
          </a:solidFill>
          <a:ln w="9360">
            <a:solidFill>
              <a:srgbClr val="000000"/>
            </a:solidFill>
            <a:miter lim="800000"/>
            <a:headEnd/>
            <a:tailEnd/>
          </a:ln>
        </p:spPr>
        <p:txBody>
          <a:bodyPr wrap="none" lIns="127998" tIns="66559" rIns="127998" bIns="66559" anchor="ctr"/>
          <a:lstStyle/>
          <a:p>
            <a:pPr algn="ct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500">
                <a:solidFill>
                  <a:srgbClr val="000000"/>
                </a:solidFill>
                <a:latin typeface="+mj-lt"/>
              </a:rPr>
              <a:t>B?</a:t>
            </a:r>
          </a:p>
        </p:txBody>
      </p:sp>
      <p:sp>
        <p:nvSpPr>
          <p:cNvPr id="22535" name="Line 4"/>
          <p:cNvSpPr>
            <a:spLocks noChangeShapeType="1"/>
          </p:cNvSpPr>
          <p:nvPr/>
        </p:nvSpPr>
        <p:spPr bwMode="auto">
          <a:xfrm flipH="1">
            <a:off x="4382348" y="2934300"/>
            <a:ext cx="1580444" cy="1031804"/>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lIns="130046" tIns="65023" rIns="130046" bIns="65023"/>
          <a:lstStyle/>
          <a:p>
            <a:endParaRPr lang="en-US" sz="2500">
              <a:latin typeface="+mj-lt"/>
            </a:endParaRPr>
          </a:p>
        </p:txBody>
      </p:sp>
      <p:sp>
        <p:nvSpPr>
          <p:cNvPr id="22536" name="Line 5"/>
          <p:cNvSpPr>
            <a:spLocks noChangeShapeType="1"/>
          </p:cNvSpPr>
          <p:nvPr/>
        </p:nvSpPr>
        <p:spPr bwMode="auto">
          <a:xfrm>
            <a:off x="5960534" y="2934300"/>
            <a:ext cx="1684302" cy="1031804"/>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lIns="130046" tIns="65023" rIns="130046" bIns="65023"/>
          <a:lstStyle/>
          <a:p>
            <a:endParaRPr lang="en-US" sz="2500">
              <a:latin typeface="+mj-lt"/>
            </a:endParaRPr>
          </a:p>
        </p:txBody>
      </p:sp>
      <p:sp>
        <p:nvSpPr>
          <p:cNvPr id="22537" name="Text Box 6"/>
          <p:cNvSpPr txBox="1">
            <a:spLocks noChangeArrowheads="1"/>
          </p:cNvSpPr>
          <p:nvPr/>
        </p:nvSpPr>
        <p:spPr bwMode="auto">
          <a:xfrm>
            <a:off x="3979524" y="3093754"/>
            <a:ext cx="803390" cy="53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27998" tIns="66559" rIns="127998" bIns="66559"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pPr>
            <a:r>
              <a:rPr lang="en-GB" sz="2500">
                <a:solidFill>
                  <a:srgbClr val="000000"/>
                </a:solidFill>
                <a:latin typeface="+mj-lt"/>
              </a:rPr>
              <a:t>Yes</a:t>
            </a:r>
          </a:p>
        </p:txBody>
      </p:sp>
      <p:sp>
        <p:nvSpPr>
          <p:cNvPr id="22538" name="Text Box 7"/>
          <p:cNvSpPr txBox="1">
            <a:spLocks noChangeArrowheads="1"/>
          </p:cNvSpPr>
          <p:nvPr/>
        </p:nvSpPr>
        <p:spPr bwMode="auto">
          <a:xfrm>
            <a:off x="7526689" y="3093754"/>
            <a:ext cx="678821" cy="53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27998" tIns="66559" rIns="127998" bIns="66559"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pPr>
            <a:r>
              <a:rPr lang="en-GB" sz="2500">
                <a:solidFill>
                  <a:srgbClr val="000000"/>
                </a:solidFill>
                <a:latin typeface="+mj-lt"/>
              </a:rPr>
              <a:t>No</a:t>
            </a:r>
          </a:p>
        </p:txBody>
      </p:sp>
      <p:sp>
        <p:nvSpPr>
          <p:cNvPr id="22539" name="Rectangle 8"/>
          <p:cNvSpPr>
            <a:spLocks noChangeArrowheads="1"/>
          </p:cNvSpPr>
          <p:nvPr/>
        </p:nvSpPr>
        <p:spPr bwMode="auto">
          <a:xfrm>
            <a:off x="3793067" y="3966103"/>
            <a:ext cx="1332089" cy="485423"/>
          </a:xfrm>
          <a:prstGeom prst="rect">
            <a:avLst/>
          </a:prstGeom>
          <a:solidFill>
            <a:srgbClr val="FFFFFF"/>
          </a:solidFill>
          <a:ln w="9360">
            <a:solidFill>
              <a:srgbClr val="000000"/>
            </a:solidFill>
            <a:miter lim="800000"/>
            <a:headEnd/>
            <a:tailEnd/>
          </a:ln>
        </p:spPr>
        <p:txBody>
          <a:bodyPr wrap="none" lIns="127998" tIns="66559" rIns="127998" bIns="66559" anchor="ctr"/>
          <a:lstStyle/>
          <a:p>
            <a:pPr algn="ct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500">
                <a:solidFill>
                  <a:srgbClr val="000000"/>
                </a:solidFill>
                <a:latin typeface="+mj-lt"/>
              </a:rPr>
              <a:t>Node N1</a:t>
            </a:r>
          </a:p>
        </p:txBody>
      </p:sp>
      <p:sp>
        <p:nvSpPr>
          <p:cNvPr id="22540" name="Rectangle 9"/>
          <p:cNvSpPr>
            <a:spLocks noChangeArrowheads="1"/>
          </p:cNvSpPr>
          <p:nvPr/>
        </p:nvSpPr>
        <p:spPr bwMode="auto">
          <a:xfrm>
            <a:off x="6904285" y="3966103"/>
            <a:ext cx="1332089" cy="485423"/>
          </a:xfrm>
          <a:prstGeom prst="rect">
            <a:avLst/>
          </a:prstGeom>
          <a:solidFill>
            <a:srgbClr val="FFFFFF"/>
          </a:solidFill>
          <a:ln w="9360">
            <a:solidFill>
              <a:srgbClr val="000000"/>
            </a:solidFill>
            <a:miter lim="800000"/>
            <a:headEnd/>
            <a:tailEnd/>
          </a:ln>
        </p:spPr>
        <p:txBody>
          <a:bodyPr wrap="none" lIns="127998" tIns="66559" rIns="127998" bIns="66559" anchor="ctr"/>
          <a:lstStyle/>
          <a:p>
            <a:pPr algn="ct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500">
                <a:solidFill>
                  <a:srgbClr val="000000"/>
                </a:solidFill>
                <a:latin typeface="+mj-lt"/>
              </a:rPr>
              <a:t>Node N2</a:t>
            </a:r>
          </a:p>
        </p:txBody>
      </p:sp>
      <p:graphicFrame>
        <p:nvGraphicFramePr>
          <p:cNvPr id="22530" name="Object 10"/>
          <p:cNvGraphicFramePr>
            <a:graphicFrameLocks noChangeAspect="1"/>
          </p:cNvGraphicFramePr>
          <p:nvPr>
            <p:extLst>
              <p:ext uri="{D42A27DB-BD31-4B8C-83A1-F6EECF244321}">
                <p14:modId xmlns:p14="http://schemas.microsoft.com/office/powerpoint/2010/main" val="4007931127"/>
              </p:ext>
            </p:extLst>
          </p:nvPr>
        </p:nvGraphicFramePr>
        <p:xfrm>
          <a:off x="453728" y="2186011"/>
          <a:ext cx="2817707" cy="2546773"/>
        </p:xfrm>
        <a:graphic>
          <a:graphicData uri="http://schemas.openxmlformats.org/presentationml/2006/ole">
            <mc:AlternateContent xmlns:mc="http://schemas.openxmlformats.org/markup-compatibility/2006">
              <mc:Choice xmlns:v="urn:schemas-microsoft-com:vml" Requires="v">
                <p:oleObj spid="_x0000_s35043" r:id="rId4" imgW="3177000" imgH="3053520" progId="">
                  <p:embed/>
                </p:oleObj>
              </mc:Choice>
              <mc:Fallback>
                <p:oleObj r:id="rId4" imgW="3177000" imgH="30535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728" y="2186011"/>
                        <a:ext cx="2817707" cy="254677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531" name="Object 11"/>
          <p:cNvGraphicFramePr>
            <a:graphicFrameLocks noChangeAspect="1"/>
          </p:cNvGraphicFramePr>
          <p:nvPr>
            <p:extLst>
              <p:ext uri="{D42A27DB-BD31-4B8C-83A1-F6EECF244321}">
                <p14:modId xmlns:p14="http://schemas.microsoft.com/office/powerpoint/2010/main" val="263679889"/>
              </p:ext>
            </p:extLst>
          </p:nvPr>
        </p:nvGraphicFramePr>
        <p:xfrm>
          <a:off x="9454728" y="2546051"/>
          <a:ext cx="2709333" cy="2092961"/>
        </p:xfrm>
        <a:graphic>
          <a:graphicData uri="http://schemas.openxmlformats.org/presentationml/2006/ole">
            <mc:AlternateContent xmlns:mc="http://schemas.openxmlformats.org/markup-compatibility/2006">
              <mc:Choice xmlns:v="urn:schemas-microsoft-com:vml" Requires="v">
                <p:oleObj spid="_x0000_s35044" name="Document" r:id="rId6" imgW="3267360" imgH="2552400" progId="Word.Document.8">
                  <p:embed/>
                </p:oleObj>
              </mc:Choice>
              <mc:Fallback>
                <p:oleObj name="Document" r:id="rId6" imgW="3267360" imgH="255240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54728" y="2546051"/>
                        <a:ext cx="2709333" cy="2092961"/>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541" name="Text Box 12"/>
          <p:cNvSpPr txBox="1">
            <a:spLocks noChangeArrowheads="1"/>
          </p:cNvSpPr>
          <p:nvPr/>
        </p:nvSpPr>
        <p:spPr bwMode="auto">
          <a:xfrm>
            <a:off x="1018229" y="5236840"/>
            <a:ext cx="3467947" cy="26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778"/>
              </a:spcBef>
            </a:pPr>
            <a:r>
              <a:rPr lang="en-GB" sz="2500" dirty="0" err="1">
                <a:solidFill>
                  <a:srgbClr val="000000"/>
                </a:solidFill>
                <a:latin typeface="+mj-lt"/>
              </a:rPr>
              <a:t>Gini</a:t>
            </a:r>
            <a:r>
              <a:rPr lang="en-GB" sz="2500" dirty="0">
                <a:solidFill>
                  <a:srgbClr val="000000"/>
                </a:solidFill>
                <a:latin typeface="+mj-lt"/>
              </a:rPr>
              <a:t>(N1) </a:t>
            </a:r>
            <a:br>
              <a:rPr lang="en-GB" sz="2500" dirty="0">
                <a:solidFill>
                  <a:srgbClr val="000000"/>
                </a:solidFill>
                <a:latin typeface="+mj-lt"/>
              </a:rPr>
            </a:br>
            <a:r>
              <a:rPr lang="en-GB" sz="2500" dirty="0">
                <a:solidFill>
                  <a:srgbClr val="000000"/>
                </a:solidFill>
                <a:latin typeface="+mj-lt"/>
              </a:rPr>
              <a:t>= 1 – (5/7)</a:t>
            </a:r>
            <a:r>
              <a:rPr lang="en-GB" sz="2500" baseline="30000" dirty="0">
                <a:solidFill>
                  <a:srgbClr val="000000"/>
                </a:solidFill>
                <a:latin typeface="+mj-lt"/>
              </a:rPr>
              <a:t>2 </a:t>
            </a:r>
            <a:r>
              <a:rPr lang="en-GB" sz="2500" dirty="0">
                <a:solidFill>
                  <a:srgbClr val="000000"/>
                </a:solidFill>
                <a:latin typeface="+mj-lt"/>
              </a:rPr>
              <a:t>– (2/7)</a:t>
            </a:r>
            <a:r>
              <a:rPr lang="en-GB" sz="2500" baseline="30000" dirty="0">
                <a:solidFill>
                  <a:srgbClr val="000000"/>
                </a:solidFill>
                <a:latin typeface="+mj-lt"/>
              </a:rPr>
              <a:t>2</a:t>
            </a:r>
            <a:r>
              <a:rPr lang="en-GB" sz="2500" dirty="0">
                <a:solidFill>
                  <a:srgbClr val="000000"/>
                </a:solidFill>
                <a:latin typeface="+mj-lt"/>
              </a:rPr>
              <a:t> </a:t>
            </a:r>
            <a:br>
              <a:rPr lang="en-GB" sz="2500" dirty="0">
                <a:solidFill>
                  <a:srgbClr val="000000"/>
                </a:solidFill>
                <a:latin typeface="+mj-lt"/>
              </a:rPr>
            </a:br>
            <a:r>
              <a:rPr lang="en-GB" sz="2500" dirty="0">
                <a:solidFill>
                  <a:srgbClr val="000000"/>
                </a:solidFill>
                <a:latin typeface="+mj-lt"/>
              </a:rPr>
              <a:t>=  0.41</a:t>
            </a:r>
          </a:p>
          <a:p>
            <a:pPr>
              <a:spcBef>
                <a:spcPts val="1778"/>
              </a:spcBef>
            </a:pPr>
            <a:r>
              <a:rPr lang="en-GB" sz="2500" dirty="0" err="1">
                <a:solidFill>
                  <a:srgbClr val="000000"/>
                </a:solidFill>
                <a:latin typeface="+mj-lt"/>
              </a:rPr>
              <a:t>Gini</a:t>
            </a:r>
            <a:r>
              <a:rPr lang="en-GB" sz="2500" dirty="0">
                <a:solidFill>
                  <a:srgbClr val="000000"/>
                </a:solidFill>
                <a:latin typeface="+mj-lt"/>
              </a:rPr>
              <a:t>(N2) </a:t>
            </a:r>
            <a:br>
              <a:rPr lang="en-GB" sz="2500" dirty="0">
                <a:solidFill>
                  <a:srgbClr val="000000"/>
                </a:solidFill>
                <a:latin typeface="+mj-lt"/>
              </a:rPr>
            </a:br>
            <a:r>
              <a:rPr lang="en-GB" sz="2500" dirty="0">
                <a:solidFill>
                  <a:srgbClr val="000000"/>
                </a:solidFill>
                <a:latin typeface="+mj-lt"/>
              </a:rPr>
              <a:t>= 1 – (1/5)</a:t>
            </a:r>
            <a:r>
              <a:rPr lang="en-GB" sz="2500" baseline="30000" dirty="0">
                <a:solidFill>
                  <a:srgbClr val="000000"/>
                </a:solidFill>
                <a:latin typeface="+mj-lt"/>
              </a:rPr>
              <a:t>2 </a:t>
            </a:r>
            <a:r>
              <a:rPr lang="en-GB" sz="2500" dirty="0">
                <a:solidFill>
                  <a:srgbClr val="000000"/>
                </a:solidFill>
                <a:latin typeface="+mj-lt"/>
              </a:rPr>
              <a:t>– (4/5)</a:t>
            </a:r>
            <a:r>
              <a:rPr lang="en-GB" sz="2500" baseline="30000" dirty="0">
                <a:solidFill>
                  <a:srgbClr val="000000"/>
                </a:solidFill>
                <a:latin typeface="+mj-lt"/>
              </a:rPr>
              <a:t>2</a:t>
            </a:r>
            <a:r>
              <a:rPr lang="en-GB" sz="2500" dirty="0">
                <a:solidFill>
                  <a:srgbClr val="000000"/>
                </a:solidFill>
                <a:latin typeface="+mj-lt"/>
              </a:rPr>
              <a:t> </a:t>
            </a:r>
            <a:br>
              <a:rPr lang="en-GB" sz="2500" dirty="0">
                <a:solidFill>
                  <a:srgbClr val="000000"/>
                </a:solidFill>
                <a:latin typeface="+mj-lt"/>
              </a:rPr>
            </a:br>
            <a:r>
              <a:rPr lang="en-GB" sz="2500" dirty="0">
                <a:solidFill>
                  <a:srgbClr val="000000"/>
                </a:solidFill>
                <a:latin typeface="+mj-lt"/>
              </a:rPr>
              <a:t>= 0.32</a:t>
            </a:r>
          </a:p>
        </p:txBody>
      </p:sp>
      <p:sp>
        <p:nvSpPr>
          <p:cNvPr id="22542" name="Text Box 13"/>
          <p:cNvSpPr txBox="1">
            <a:spLocks noChangeArrowheads="1"/>
          </p:cNvSpPr>
          <p:nvPr/>
        </p:nvSpPr>
        <p:spPr bwMode="auto">
          <a:xfrm>
            <a:off x="7294488" y="5740896"/>
            <a:ext cx="3467947" cy="167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778"/>
              </a:spcBef>
            </a:pPr>
            <a:r>
              <a:rPr lang="en-GB" sz="2500" dirty="0">
                <a:solidFill>
                  <a:srgbClr val="000000"/>
                </a:solidFill>
                <a:latin typeface="+mj-lt"/>
              </a:rPr>
              <a:t>Gini(Children) </a:t>
            </a:r>
            <a:br>
              <a:rPr lang="en-GB" sz="2500" dirty="0">
                <a:solidFill>
                  <a:srgbClr val="000000"/>
                </a:solidFill>
                <a:latin typeface="+mj-lt"/>
              </a:rPr>
            </a:br>
            <a:r>
              <a:rPr lang="en-GB" sz="2500" dirty="0">
                <a:solidFill>
                  <a:srgbClr val="000000"/>
                </a:solidFill>
                <a:latin typeface="+mj-lt"/>
              </a:rPr>
              <a:t>= 7/12 </a:t>
            </a:r>
            <a:r>
              <a:rPr lang="en-GB" sz="2500" dirty="0" smtClean="0">
                <a:solidFill>
                  <a:srgbClr val="000000"/>
                </a:solidFill>
                <a:latin typeface="+mj-lt"/>
              </a:rPr>
              <a:t>× </a:t>
            </a:r>
            <a:r>
              <a:rPr lang="en-GB" sz="2500" dirty="0">
                <a:solidFill>
                  <a:srgbClr val="000000"/>
                </a:solidFill>
                <a:latin typeface="+mj-lt"/>
              </a:rPr>
              <a:t>0.41 + </a:t>
            </a:r>
            <a:br>
              <a:rPr lang="en-GB" sz="2500" dirty="0">
                <a:solidFill>
                  <a:srgbClr val="000000"/>
                </a:solidFill>
                <a:latin typeface="+mj-lt"/>
              </a:rPr>
            </a:br>
            <a:r>
              <a:rPr lang="en-GB" sz="2500" dirty="0">
                <a:solidFill>
                  <a:srgbClr val="000000"/>
                </a:solidFill>
                <a:latin typeface="+mj-lt"/>
              </a:rPr>
              <a:t>   5/12 </a:t>
            </a:r>
            <a:r>
              <a:rPr lang="en-GB" sz="2500" dirty="0" smtClean="0">
                <a:solidFill>
                  <a:srgbClr val="000000"/>
                </a:solidFill>
                <a:latin typeface="+mj-lt"/>
              </a:rPr>
              <a:t>× </a:t>
            </a:r>
            <a:r>
              <a:rPr lang="en-GB" sz="2500" dirty="0">
                <a:solidFill>
                  <a:srgbClr val="000000"/>
                </a:solidFill>
                <a:latin typeface="+mj-lt"/>
              </a:rPr>
              <a:t>0.32</a:t>
            </a:r>
            <a:br>
              <a:rPr lang="en-GB" sz="2500" dirty="0">
                <a:solidFill>
                  <a:srgbClr val="000000"/>
                </a:solidFill>
                <a:latin typeface="+mj-lt"/>
              </a:rPr>
            </a:br>
            <a:r>
              <a:rPr lang="en-GB" sz="2500" dirty="0">
                <a:solidFill>
                  <a:srgbClr val="000000"/>
                </a:solidFill>
                <a:latin typeface="+mj-lt"/>
              </a:rPr>
              <a:t>= 0.37</a:t>
            </a:r>
          </a:p>
        </p:txBody>
      </p:sp>
      <p:sp>
        <p:nvSpPr>
          <p:cNvPr id="16" name="Slide Number Placeholder 1"/>
          <p:cNvSpPr txBox="1">
            <a:spLocks/>
          </p:cNvSpPr>
          <p:nvPr/>
        </p:nvSpPr>
        <p:spPr>
          <a:xfrm>
            <a:off x="957784" y="8802688"/>
            <a:ext cx="3033712" cy="519112"/>
          </a:xfrm>
          <a:prstGeom prst="rect">
            <a:avLst/>
          </a:prstGeom>
        </p:spPr>
        <p:txBody>
          <a:bodyPr/>
          <a:lstStyle>
            <a:defPPr>
              <a:defRPr lang="en-US"/>
            </a:defPPr>
            <a:lvl1pPr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1pPr>
            <a:lvl2pPr marL="4572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2pPr>
            <a:lvl3pPr marL="9144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3pPr>
            <a:lvl4pPr marL="13716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4pPr>
            <a:lvl5pPr marL="18288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5pPr>
            <a:lvl6pPr marL="22860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6pPr>
            <a:lvl7pPr marL="27432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7pPr>
            <a:lvl8pPr marL="32004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8pPr>
            <a:lvl9pPr marL="36576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9pPr>
          </a:lstStyle>
          <a:p>
            <a:fld id="{4F0FB6BC-84A6-4609-A72D-14054CEE50D6}" type="slidenum">
              <a:rPr lang="en-US" sz="2000" smtClean="0">
                <a:solidFill>
                  <a:schemeClr val="bg1"/>
                </a:solidFill>
                <a:latin typeface="+mn-lt"/>
              </a:rPr>
              <a:pPr/>
              <a:t>36</a:t>
            </a:fld>
            <a:endParaRPr lang="en-US" sz="2000" dirty="0">
              <a:solidFill>
                <a:schemeClr val="bg1"/>
              </a:solidFill>
              <a:latin typeface="+mn-lt"/>
            </a:endParaRPr>
          </a:p>
        </p:txBody>
      </p:sp>
      <p:sp>
        <p:nvSpPr>
          <p:cNvPr id="2" name="Right Arrow 1"/>
          <p:cNvSpPr/>
          <p:nvPr/>
        </p:nvSpPr>
        <p:spPr bwMode="auto">
          <a:xfrm>
            <a:off x="4630192" y="6532984"/>
            <a:ext cx="1656184" cy="432048"/>
          </a:xfrm>
          <a:prstGeom prst="rightArrow">
            <a:avLst/>
          </a:prstGeom>
          <a:blipFill dpi="0" rotWithShape="0">
            <a:blip r:embed="rId8"/>
            <a:srcRect/>
            <a:tile tx="0" ty="0" sx="100000" sy="100000" flip="none" algn="tl"/>
          </a:blip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a:ln>
                <a:noFill/>
              </a:ln>
              <a:solidFill>
                <a:srgbClr val="FFFFFF"/>
              </a:solidFill>
              <a:effectLst/>
              <a:latin typeface="+mj-lt"/>
              <a:ea typeface="ヒラギノ明朝 ProN W3" charset="-128"/>
              <a:cs typeface="ヒラギノ明朝 ProN W3" charset="-128"/>
              <a:sym typeface="American Typewriter" charset="0"/>
            </a:endParaRPr>
          </a:p>
        </p:txBody>
      </p:sp>
    </p:spTree>
    <p:extLst>
      <p:ext uri="{BB962C8B-B14F-4D97-AF65-F5344CB8AC3E}">
        <p14:creationId xmlns:p14="http://schemas.microsoft.com/office/powerpoint/2010/main" val="19812467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a:latin typeface="+mj-lt"/>
              </a:rPr>
              <a:t>GINI </a:t>
            </a:r>
            <a:r>
              <a:rPr lang="en-GB" dirty="0" smtClean="0">
                <a:latin typeface="+mj-lt"/>
              </a:rPr>
              <a:t>Index</a:t>
            </a:r>
            <a:r>
              <a:rPr lang="en-GB" dirty="0" smtClean="0">
                <a:solidFill>
                  <a:schemeClr val="accent1"/>
                </a:solidFill>
                <a:latin typeface="+mj-lt"/>
              </a:rPr>
              <a:t>: Categorical Attributes</a:t>
            </a:r>
            <a:endParaRPr lang="en-GB" dirty="0">
              <a:solidFill>
                <a:schemeClr val="accent1"/>
              </a:solidFill>
              <a:latin typeface="+mj-lt"/>
            </a:endParaRPr>
          </a:p>
        </p:txBody>
      </p:sp>
      <p:sp>
        <p:nvSpPr>
          <p:cNvPr id="23558" name="Rectangle 2"/>
          <p:cNvSpPr>
            <a:spLocks noGrp="1" noChangeArrowheads="1"/>
          </p:cNvSpPr>
          <p:nvPr>
            <p:ph idx="1"/>
          </p:nvPr>
        </p:nvSpPr>
        <p:spPr>
          <a:xfrm>
            <a:off x="1533848" y="1714452"/>
            <a:ext cx="11049000" cy="6007100"/>
          </a:xfrm>
        </p:spPr>
        <p:txBody>
          <a:bodyPr/>
          <a:lstStyle/>
          <a:p>
            <a:pPr>
              <a:spcBef>
                <a:spcPts val="427"/>
              </a:spcBef>
              <a:tabLst>
                <a:tab pos="1295944" algn="l"/>
                <a:tab pos="2596404" algn="l"/>
                <a:tab pos="3896864" algn="l"/>
                <a:tab pos="5197323" algn="l"/>
                <a:tab pos="6497783" algn="l"/>
                <a:tab pos="7798243" algn="l"/>
                <a:tab pos="9098702" algn="l"/>
                <a:tab pos="10399162" algn="l"/>
                <a:tab pos="11699622" algn="l"/>
                <a:tab pos="13000081" algn="l"/>
                <a:tab pos="14300541" algn="l"/>
              </a:tabLst>
            </a:pPr>
            <a:endParaRPr lang="en-GB" sz="3400" dirty="0" smtClean="0">
              <a:latin typeface="Arial" charset="0"/>
            </a:endParaRPr>
          </a:p>
          <a:p>
            <a:pPr>
              <a:spcBef>
                <a:spcPts val="427"/>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dirty="0" smtClean="0">
                <a:latin typeface="Arial" charset="0"/>
              </a:rPr>
              <a:t>For </a:t>
            </a:r>
            <a:r>
              <a:rPr lang="en-GB" dirty="0">
                <a:latin typeface="Arial" charset="0"/>
              </a:rPr>
              <a:t>each distinct value, gather counts for each class in the dataset</a:t>
            </a:r>
          </a:p>
          <a:p>
            <a:pPr>
              <a:spcBef>
                <a:spcPts val="427"/>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dirty="0">
                <a:latin typeface="Arial" charset="0"/>
              </a:rPr>
              <a:t>Use the count matrix to make decisions</a:t>
            </a:r>
          </a:p>
        </p:txBody>
      </p:sp>
      <p:sp>
        <p:nvSpPr>
          <p:cNvPr id="10" name="Slide Number Placeholder 1"/>
          <p:cNvSpPr>
            <a:spLocks noGrp="1"/>
          </p:cNvSpPr>
          <p:nvPr>
            <p:ph type="sldNum" sz="quarter" idx="4"/>
          </p:nvPr>
        </p:nvSpPr>
        <p:spPr/>
        <p:txBody>
          <a:bodyPr/>
          <a:lstStyle/>
          <a:p>
            <a:fld id="{4F0FB6BC-84A6-4609-A72D-14054CEE50D6}" type="slidenum">
              <a:rPr lang="en-US" smtClean="0"/>
              <a:pPr/>
              <a:t>37</a:t>
            </a:fld>
            <a:endParaRPr lang="en-US" dirty="0"/>
          </a:p>
        </p:txBody>
      </p:sp>
      <p:graphicFrame>
        <p:nvGraphicFramePr>
          <p:cNvPr id="23554" name="Object 3"/>
          <p:cNvGraphicFramePr>
            <a:graphicFrameLocks noChangeAspect="1"/>
          </p:cNvGraphicFramePr>
          <p:nvPr>
            <p:extLst>
              <p:ext uri="{D42A27DB-BD31-4B8C-83A1-F6EECF244321}">
                <p14:modId xmlns:p14="http://schemas.microsoft.com/office/powerpoint/2010/main" val="3210795573"/>
              </p:ext>
            </p:extLst>
          </p:nvPr>
        </p:nvGraphicFramePr>
        <p:xfrm>
          <a:off x="5526088" y="5562600"/>
          <a:ext cx="3714750" cy="2227263"/>
        </p:xfrm>
        <a:graphic>
          <a:graphicData uri="http://schemas.openxmlformats.org/presentationml/2006/ole">
            <mc:AlternateContent xmlns:mc="http://schemas.openxmlformats.org/markup-compatibility/2006">
              <mc:Choice xmlns:v="urn:schemas-microsoft-com:vml" Requires="v">
                <p:oleObj spid="_x0000_s37203" name="Document" r:id="rId4" imgW="5843506" imgH="3544765" progId="Word.Document.8">
                  <p:embed/>
                </p:oleObj>
              </mc:Choice>
              <mc:Fallback>
                <p:oleObj name="Document" r:id="rId4" imgW="5843506" imgH="3544765" progId="Word.Document.8">
                  <p:embed/>
                  <p:pic>
                    <p:nvPicPr>
                      <p:cNvPr id="0" name=""/>
                      <p:cNvPicPr>
                        <a:picLocks noChangeAspect="1" noChangeArrowheads="1"/>
                      </p:cNvPicPr>
                      <p:nvPr/>
                    </p:nvPicPr>
                    <p:blipFill>
                      <a:blip r:embed="rId5"/>
                      <a:srcRect/>
                      <a:stretch>
                        <a:fillRect/>
                      </a:stretch>
                    </p:blipFill>
                    <p:spPr bwMode="auto">
                      <a:xfrm>
                        <a:off x="5526088" y="5562600"/>
                        <a:ext cx="3714750" cy="22272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555" name="Object 4"/>
          <p:cNvGraphicFramePr>
            <a:graphicFrameLocks noChangeAspect="1"/>
          </p:cNvGraphicFramePr>
          <p:nvPr>
            <p:extLst>
              <p:ext uri="{D42A27DB-BD31-4B8C-83A1-F6EECF244321}">
                <p14:modId xmlns:p14="http://schemas.microsoft.com/office/powerpoint/2010/main" val="1304137953"/>
              </p:ext>
            </p:extLst>
          </p:nvPr>
        </p:nvGraphicFramePr>
        <p:xfrm>
          <a:off x="9080500" y="5572125"/>
          <a:ext cx="3657600" cy="2211388"/>
        </p:xfrm>
        <a:graphic>
          <a:graphicData uri="http://schemas.openxmlformats.org/presentationml/2006/ole">
            <mc:AlternateContent xmlns:mc="http://schemas.openxmlformats.org/markup-compatibility/2006">
              <mc:Choice xmlns:v="urn:schemas-microsoft-com:vml" Requires="v">
                <p:oleObj spid="_x0000_s37204" name="Document" r:id="rId6" imgW="5843506" imgH="3544765" progId="Word.Document.8">
                  <p:embed/>
                </p:oleObj>
              </mc:Choice>
              <mc:Fallback>
                <p:oleObj name="Document" r:id="rId6" imgW="5843506" imgH="3544765" progId="Word.Document.8">
                  <p:embed/>
                  <p:pic>
                    <p:nvPicPr>
                      <p:cNvPr id="0" name=""/>
                      <p:cNvPicPr>
                        <a:picLocks noChangeAspect="1" noChangeArrowheads="1"/>
                      </p:cNvPicPr>
                      <p:nvPr/>
                    </p:nvPicPr>
                    <p:blipFill>
                      <a:blip r:embed="rId7"/>
                      <a:srcRect/>
                      <a:stretch>
                        <a:fillRect/>
                      </a:stretch>
                    </p:blipFill>
                    <p:spPr bwMode="auto">
                      <a:xfrm>
                        <a:off x="9080500" y="5572125"/>
                        <a:ext cx="3657600" cy="221138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556" name="Object 5"/>
          <p:cNvGraphicFramePr>
            <a:graphicFrameLocks noChangeAspect="1"/>
          </p:cNvGraphicFramePr>
          <p:nvPr>
            <p:extLst>
              <p:ext uri="{D42A27DB-BD31-4B8C-83A1-F6EECF244321}">
                <p14:modId xmlns:p14="http://schemas.microsoft.com/office/powerpoint/2010/main" val="2646296733"/>
              </p:ext>
            </p:extLst>
          </p:nvPr>
        </p:nvGraphicFramePr>
        <p:xfrm>
          <a:off x="431800" y="5624513"/>
          <a:ext cx="3906838" cy="2165350"/>
        </p:xfrm>
        <a:graphic>
          <a:graphicData uri="http://schemas.openxmlformats.org/presentationml/2006/ole">
            <mc:AlternateContent xmlns:mc="http://schemas.openxmlformats.org/markup-compatibility/2006">
              <mc:Choice xmlns:v="urn:schemas-microsoft-com:vml" Requires="v">
                <p:oleObj spid="_x0000_s37205" name="Document" r:id="rId8" imgW="6199651" imgH="3187340" progId="Word.Document.8">
                  <p:embed/>
                </p:oleObj>
              </mc:Choice>
              <mc:Fallback>
                <p:oleObj name="Document" r:id="rId8" imgW="6199651" imgH="3187340" progId="Word.Document.8">
                  <p:embed/>
                  <p:pic>
                    <p:nvPicPr>
                      <p:cNvPr id="0" name=""/>
                      <p:cNvPicPr>
                        <a:picLocks noChangeAspect="1" noChangeArrowheads="1"/>
                      </p:cNvPicPr>
                      <p:nvPr/>
                    </p:nvPicPr>
                    <p:blipFill>
                      <a:blip r:embed="rId9"/>
                      <a:srcRect/>
                      <a:stretch>
                        <a:fillRect/>
                      </a:stretch>
                    </p:blipFill>
                    <p:spPr bwMode="auto">
                      <a:xfrm>
                        <a:off x="431800" y="5624513"/>
                        <a:ext cx="3906838" cy="2165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559" name="Line 6"/>
          <p:cNvSpPr>
            <a:spLocks noChangeShapeType="1"/>
          </p:cNvSpPr>
          <p:nvPr/>
        </p:nvSpPr>
        <p:spPr bwMode="auto">
          <a:xfrm flipH="1">
            <a:off x="5091289" y="4226560"/>
            <a:ext cx="6773" cy="3467947"/>
          </a:xfrm>
          <a:prstGeom prst="line">
            <a:avLst/>
          </a:prstGeom>
          <a:noFill/>
          <a:ln w="38160">
            <a:solidFill>
              <a:srgbClr val="006B61"/>
            </a:solidFill>
            <a:prstDash val="dash"/>
            <a:miter lim="800000"/>
            <a:headEnd/>
            <a:tailEnd/>
          </a:ln>
          <a:extLst>
            <a:ext uri="{909E8E84-426E-40DD-AFC4-6F175D3DCCD1}">
              <a14:hiddenFill xmlns:a14="http://schemas.microsoft.com/office/drawing/2010/main">
                <a:noFill/>
              </a14:hiddenFill>
            </a:ext>
          </a:extLst>
        </p:spPr>
        <p:txBody>
          <a:bodyPr lIns="130046" tIns="65023" rIns="130046" bIns="65023"/>
          <a:lstStyle/>
          <a:p>
            <a:endParaRPr lang="en-US"/>
          </a:p>
        </p:txBody>
      </p:sp>
      <p:sp>
        <p:nvSpPr>
          <p:cNvPr id="23560" name="Text Box 7"/>
          <p:cNvSpPr txBox="1">
            <a:spLocks noChangeArrowheads="1"/>
          </p:cNvSpPr>
          <p:nvPr/>
        </p:nvSpPr>
        <p:spPr bwMode="auto">
          <a:xfrm>
            <a:off x="1293707" y="4079805"/>
            <a:ext cx="2270265" cy="51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nSpc>
                <a:spcPct val="100000"/>
              </a:lnSpc>
            </a:pPr>
            <a:r>
              <a:rPr lang="en-GB" sz="2500" dirty="0">
                <a:solidFill>
                  <a:srgbClr val="000000"/>
                </a:solidFill>
                <a:latin typeface="+mj-lt"/>
              </a:rPr>
              <a:t>Multi-way split</a:t>
            </a:r>
          </a:p>
        </p:txBody>
      </p:sp>
      <p:sp>
        <p:nvSpPr>
          <p:cNvPr id="23561" name="Text Box 8"/>
          <p:cNvSpPr txBox="1">
            <a:spLocks noChangeArrowheads="1"/>
          </p:cNvSpPr>
          <p:nvPr/>
        </p:nvSpPr>
        <p:spPr bwMode="auto">
          <a:xfrm>
            <a:off x="6801895" y="4079805"/>
            <a:ext cx="4286842" cy="9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pPr>
            <a:r>
              <a:rPr lang="en-GB" sz="2500" dirty="0">
                <a:solidFill>
                  <a:srgbClr val="000000"/>
                </a:solidFill>
                <a:latin typeface="+mj-lt"/>
              </a:rPr>
              <a:t>Two-way split </a:t>
            </a:r>
          </a:p>
          <a:p>
            <a:pPr algn="ctr">
              <a:lnSpc>
                <a:spcPct val="100000"/>
              </a:lnSpc>
            </a:pPr>
            <a:r>
              <a:rPr lang="en-GB" sz="2500" dirty="0">
                <a:solidFill>
                  <a:srgbClr val="000000"/>
                </a:solidFill>
                <a:latin typeface="+mj-lt"/>
              </a:rPr>
              <a:t>(find best partition of values)</a:t>
            </a:r>
            <a:r>
              <a:rPr lang="ar-SA" sz="2500" dirty="0">
                <a:solidFill>
                  <a:srgbClr val="000000"/>
                </a:solidFill>
                <a:latin typeface="+mj-lt"/>
                <a:cs typeface="Arial" charset="0"/>
              </a:rPr>
              <a:t>‏</a:t>
            </a:r>
            <a:endParaRPr lang="en-GB" sz="2500" dirty="0">
              <a:solidFill>
                <a:srgbClr val="000000"/>
              </a:solidFill>
              <a:latin typeface="+mj-lt"/>
            </a:endParaRPr>
          </a:p>
        </p:txBody>
      </p:sp>
    </p:spTree>
    <p:extLst>
      <p:ext uri="{BB962C8B-B14F-4D97-AF65-F5344CB8AC3E}">
        <p14:creationId xmlns:p14="http://schemas.microsoft.com/office/powerpoint/2010/main" val="15631884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GINI Index: </a:t>
            </a:r>
            <a:r>
              <a:rPr lang="en-US" dirty="0" smtClean="0"/>
              <a:t>Continuous Attributes</a:t>
            </a:r>
            <a:endParaRPr lang="en-US" dirty="0"/>
          </a:p>
        </p:txBody>
      </p:sp>
      <p:sp>
        <p:nvSpPr>
          <p:cNvPr id="24581" name="Rectangle 2"/>
          <p:cNvSpPr>
            <a:spLocks noGrp="1" noChangeArrowheads="1"/>
          </p:cNvSpPr>
          <p:nvPr>
            <p:ph idx="1"/>
          </p:nvPr>
        </p:nvSpPr>
        <p:spPr>
          <a:xfrm>
            <a:off x="900113" y="2070100"/>
            <a:ext cx="6898431" cy="6007100"/>
          </a:xfrm>
        </p:spPr>
        <p:txBody>
          <a:bodyPr/>
          <a:lstStyle/>
          <a:p>
            <a:pPr>
              <a:lnSpc>
                <a:spcPct val="90000"/>
              </a:lnSpc>
              <a:spcBef>
                <a:spcPts val="356"/>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dirty="0">
                <a:latin typeface="Arial" charset="0"/>
              </a:rPr>
              <a:t>Use </a:t>
            </a:r>
            <a:r>
              <a:rPr lang="en-GB" dirty="0" smtClean="0">
                <a:latin typeface="Arial" charset="0"/>
              </a:rPr>
              <a:t>binary </a:t>
            </a:r>
            <a:r>
              <a:rPr lang="en-GB" dirty="0">
                <a:latin typeface="Arial" charset="0"/>
              </a:rPr>
              <a:t>d</a:t>
            </a:r>
            <a:r>
              <a:rPr lang="en-GB" dirty="0" smtClean="0">
                <a:latin typeface="Arial" charset="0"/>
              </a:rPr>
              <a:t>ecisions </a:t>
            </a:r>
            <a:r>
              <a:rPr lang="en-GB" dirty="0">
                <a:latin typeface="Arial" charset="0"/>
              </a:rPr>
              <a:t>based on one value</a:t>
            </a:r>
          </a:p>
          <a:p>
            <a:pPr marL="457200" lvl="1" indent="0">
              <a:lnSpc>
                <a:spcPct val="90000"/>
              </a:lnSpc>
              <a:spcBef>
                <a:spcPts val="356"/>
              </a:spcBef>
              <a:buNone/>
              <a:tabLst>
                <a:tab pos="1295944" algn="l"/>
                <a:tab pos="2596404" algn="l"/>
                <a:tab pos="3896864" algn="l"/>
                <a:tab pos="5197323" algn="l"/>
                <a:tab pos="6497783" algn="l"/>
                <a:tab pos="7798243" algn="l"/>
                <a:tab pos="9098702" algn="l"/>
                <a:tab pos="10399162" algn="l"/>
                <a:tab pos="11699622" algn="l"/>
                <a:tab pos="13000081" algn="l"/>
                <a:tab pos="14300541" algn="l"/>
              </a:tabLst>
            </a:pPr>
            <a:endParaRPr lang="en-GB" sz="2500" dirty="0">
              <a:latin typeface="Arial" charset="0"/>
            </a:endParaRPr>
          </a:p>
          <a:p>
            <a:pPr>
              <a:lnSpc>
                <a:spcPct val="90000"/>
              </a:lnSpc>
              <a:spcBef>
                <a:spcPts val="356"/>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dirty="0" smtClean="0">
                <a:latin typeface="Arial" charset="0"/>
              </a:rPr>
              <a:t>Simple (inefficient) method </a:t>
            </a:r>
            <a:r>
              <a:rPr lang="en-GB" dirty="0">
                <a:latin typeface="Arial" charset="0"/>
              </a:rPr>
              <a:t>to choose best  </a:t>
            </a:r>
            <a:r>
              <a:rPr lang="en-GB" dirty="0" smtClean="0">
                <a:latin typeface="Arial" charset="0"/>
              </a:rPr>
              <a:t>splitting value:</a:t>
            </a:r>
            <a:endParaRPr lang="en-GB" dirty="0">
              <a:latin typeface="Arial" charset="0"/>
            </a:endParaRPr>
          </a:p>
          <a:p>
            <a:pPr lvl="1">
              <a:lnSpc>
                <a:spcPct val="90000"/>
              </a:lnSpc>
              <a:spcBef>
                <a:spcPts val="356"/>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sz="2200" dirty="0">
                <a:latin typeface="Arial" charset="0"/>
              </a:rPr>
              <a:t>For each </a:t>
            </a:r>
            <a:r>
              <a:rPr lang="en-GB" sz="2200" dirty="0" smtClean="0">
                <a:latin typeface="Arial" charset="0"/>
              </a:rPr>
              <a:t>splitting value </a:t>
            </a:r>
            <a:r>
              <a:rPr lang="en-GB" sz="2200" i="1" dirty="0" smtClean="0">
                <a:latin typeface="Arial" charset="0"/>
              </a:rPr>
              <a:t>v</a:t>
            </a:r>
            <a:r>
              <a:rPr lang="en-GB" sz="2200" dirty="0" smtClean="0">
                <a:latin typeface="Arial" charset="0"/>
              </a:rPr>
              <a:t>, </a:t>
            </a:r>
            <a:r>
              <a:rPr lang="en-GB" sz="2200" dirty="0">
                <a:latin typeface="Arial" charset="0"/>
              </a:rPr>
              <a:t>scan the database to gather </a:t>
            </a:r>
            <a:r>
              <a:rPr lang="en-GB" sz="2200" dirty="0" smtClean="0">
                <a:latin typeface="Arial" charset="0"/>
              </a:rPr>
              <a:t>the class count </a:t>
            </a:r>
            <a:r>
              <a:rPr lang="en-GB" sz="2200" dirty="0">
                <a:latin typeface="Arial" charset="0"/>
              </a:rPr>
              <a:t>matrix and compute its </a:t>
            </a:r>
            <a:r>
              <a:rPr lang="en-GB" sz="2200" dirty="0" err="1">
                <a:latin typeface="Arial" charset="0"/>
              </a:rPr>
              <a:t>Gini</a:t>
            </a:r>
            <a:r>
              <a:rPr lang="en-GB" sz="2200" dirty="0">
                <a:latin typeface="Arial" charset="0"/>
              </a:rPr>
              <a:t> </a:t>
            </a:r>
            <a:r>
              <a:rPr lang="en-GB" sz="2200" dirty="0" smtClean="0">
                <a:latin typeface="Arial" charset="0"/>
              </a:rPr>
              <a:t>index</a:t>
            </a:r>
          </a:p>
          <a:p>
            <a:pPr lvl="1">
              <a:lnSpc>
                <a:spcPct val="90000"/>
              </a:lnSpc>
              <a:spcBef>
                <a:spcPts val="356"/>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sz="2200" dirty="0" smtClean="0">
                <a:latin typeface="Arial" charset="0"/>
              </a:rPr>
              <a:t>Select a </a:t>
            </a:r>
            <a:r>
              <a:rPr lang="en-GB" sz="2200" i="1" dirty="0" smtClean="0">
                <a:latin typeface="Arial" charset="0"/>
              </a:rPr>
              <a:t>v</a:t>
            </a:r>
            <a:r>
              <a:rPr lang="en-GB" sz="2200" dirty="0" smtClean="0">
                <a:latin typeface="Arial" charset="0"/>
              </a:rPr>
              <a:t> with the smallest </a:t>
            </a:r>
            <a:r>
              <a:rPr lang="en-GB" sz="2200" dirty="0" err="1" smtClean="0">
                <a:latin typeface="Arial" charset="0"/>
              </a:rPr>
              <a:t>Gini</a:t>
            </a:r>
            <a:r>
              <a:rPr lang="en-GB" sz="2200" dirty="0" smtClean="0">
                <a:latin typeface="Arial" charset="0"/>
              </a:rPr>
              <a:t> index</a:t>
            </a:r>
          </a:p>
        </p:txBody>
      </p:sp>
      <p:graphicFrame>
        <p:nvGraphicFramePr>
          <p:cNvPr id="24578" name="Object 3"/>
          <p:cNvGraphicFramePr>
            <a:graphicFrameLocks noChangeAspect="1"/>
          </p:cNvGraphicFramePr>
          <p:nvPr>
            <p:extLst>
              <p:ext uri="{D42A27DB-BD31-4B8C-83A1-F6EECF244321}">
                <p14:modId xmlns:p14="http://schemas.microsoft.com/office/powerpoint/2010/main" val="76160842"/>
              </p:ext>
            </p:extLst>
          </p:nvPr>
        </p:nvGraphicFramePr>
        <p:xfrm>
          <a:off x="7975600" y="1206500"/>
          <a:ext cx="4559300" cy="5080000"/>
        </p:xfrm>
        <a:graphic>
          <a:graphicData uri="http://schemas.openxmlformats.org/presentationml/2006/ole">
            <mc:AlternateContent xmlns:mc="http://schemas.openxmlformats.org/markup-compatibility/2006">
              <mc:Choice xmlns:v="urn:schemas-microsoft-com:vml" Requires="v">
                <p:oleObj spid="_x0000_s39141" name="Document" r:id="rId4" imgW="5173494" imgH="5771631" progId="Word.Document.8">
                  <p:embed/>
                </p:oleObj>
              </mc:Choice>
              <mc:Fallback>
                <p:oleObj name="Document" r:id="rId4" imgW="5173494" imgH="5771631" progId="Word.Document.8">
                  <p:embed/>
                  <p:pic>
                    <p:nvPicPr>
                      <p:cNvPr id="0" name=""/>
                      <p:cNvPicPr>
                        <a:picLocks noChangeAspect="1" noChangeArrowheads="1"/>
                      </p:cNvPicPr>
                      <p:nvPr/>
                    </p:nvPicPr>
                    <p:blipFill>
                      <a:blip r:embed="rId5"/>
                      <a:srcRect/>
                      <a:stretch>
                        <a:fillRect/>
                      </a:stretch>
                    </p:blipFill>
                    <p:spPr bwMode="auto">
                      <a:xfrm>
                        <a:off x="7975600" y="1206500"/>
                        <a:ext cx="4559300" cy="50800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4579" name="Object 4"/>
          <p:cNvGraphicFramePr>
            <a:graphicFrameLocks noChangeAspect="1"/>
          </p:cNvGraphicFramePr>
          <p:nvPr>
            <p:extLst>
              <p:ext uri="{D42A27DB-BD31-4B8C-83A1-F6EECF244321}">
                <p14:modId xmlns:p14="http://schemas.microsoft.com/office/powerpoint/2010/main" val="2343546437"/>
              </p:ext>
            </p:extLst>
          </p:nvPr>
        </p:nvGraphicFramePr>
        <p:xfrm>
          <a:off x="9884552" y="6100936"/>
          <a:ext cx="1494649" cy="2384213"/>
        </p:xfrm>
        <a:graphic>
          <a:graphicData uri="http://schemas.openxmlformats.org/presentationml/2006/ole">
            <mc:AlternateContent xmlns:mc="http://schemas.openxmlformats.org/markup-compatibility/2006">
              <mc:Choice xmlns:v="urn:schemas-microsoft-com:vml" Requires="v">
                <p:oleObj spid="_x0000_s39142" r:id="rId6" imgW="1611720" imgH="2570400" progId="">
                  <p:embed/>
                </p:oleObj>
              </mc:Choice>
              <mc:Fallback>
                <p:oleObj r:id="rId6" imgW="1611720" imgH="25704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84552" y="6100936"/>
                        <a:ext cx="1494649" cy="23842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 name="Slide Number Placeholder 1"/>
          <p:cNvSpPr txBox="1">
            <a:spLocks/>
          </p:cNvSpPr>
          <p:nvPr/>
        </p:nvSpPr>
        <p:spPr>
          <a:xfrm>
            <a:off x="957784" y="8802688"/>
            <a:ext cx="3033712" cy="519112"/>
          </a:xfrm>
          <a:prstGeom prst="rect">
            <a:avLst/>
          </a:prstGeom>
        </p:spPr>
        <p:txBody>
          <a:bodyPr/>
          <a:lstStyle>
            <a:defPPr>
              <a:defRPr lang="en-US"/>
            </a:defPPr>
            <a:lvl1pPr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1pPr>
            <a:lvl2pPr marL="4572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2pPr>
            <a:lvl3pPr marL="9144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3pPr>
            <a:lvl4pPr marL="13716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4pPr>
            <a:lvl5pPr marL="18288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5pPr>
            <a:lvl6pPr marL="22860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6pPr>
            <a:lvl7pPr marL="27432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7pPr>
            <a:lvl8pPr marL="32004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8pPr>
            <a:lvl9pPr marL="36576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9pPr>
          </a:lstStyle>
          <a:p>
            <a:fld id="{4F0FB6BC-84A6-4609-A72D-14054CEE50D6}" type="slidenum">
              <a:rPr lang="en-US" smtClean="0">
                <a:solidFill>
                  <a:srgbClr val="000000"/>
                </a:solidFill>
              </a:rPr>
              <a:pPr/>
              <a:t>38</a:t>
            </a:fld>
            <a:endParaRPr lang="en-US" dirty="0">
              <a:solidFill>
                <a:srgbClr val="000000"/>
              </a:solidFill>
            </a:endParaRPr>
          </a:p>
        </p:txBody>
      </p:sp>
      <p:sp>
        <p:nvSpPr>
          <p:cNvPr id="8" name="Rectangle 1"/>
          <p:cNvSpPr txBox="1">
            <a:spLocks noChangeArrowheads="1"/>
          </p:cNvSpPr>
          <p:nvPr/>
        </p:nvSpPr>
        <p:spPr bwMode="auto">
          <a:xfrm>
            <a:off x="381720" y="268288"/>
            <a:ext cx="12029440" cy="77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lvl1pPr algn="l" rtl="0" eaLnBrk="0" fontAlgn="base" hangingPunct="0">
              <a:spcBef>
                <a:spcPct val="0"/>
              </a:spcBef>
              <a:spcAft>
                <a:spcPct val="0"/>
              </a:spcAft>
              <a:defRPr sz="3000" b="1">
                <a:solidFill>
                  <a:srgbClr val="BE311A"/>
                </a:solidFill>
                <a:latin typeface="Arial"/>
                <a:ea typeface="MS PGothic" pitchFamily="34" charset="-128"/>
                <a:cs typeface="Arial"/>
                <a:sym typeface="Kievit-Book" charset="0"/>
              </a:defRPr>
            </a:lvl1pPr>
            <a:lvl2pPr algn="l" rtl="0" eaLnBrk="0" fontAlgn="base" hangingPunct="0">
              <a:spcBef>
                <a:spcPct val="0"/>
              </a:spcBef>
              <a:spcAft>
                <a:spcPct val="0"/>
              </a:spcAft>
              <a:defRPr sz="3000" b="1">
                <a:solidFill>
                  <a:srgbClr val="BE311A"/>
                </a:solidFill>
                <a:latin typeface="Arial" charset="0"/>
                <a:ea typeface="MS PGothic" pitchFamily="34" charset="-128"/>
                <a:cs typeface="Arial" charset="0"/>
                <a:sym typeface="Kievit-Book" charset="0"/>
              </a:defRPr>
            </a:lvl2pPr>
            <a:lvl3pPr algn="l" rtl="0" eaLnBrk="0" fontAlgn="base" hangingPunct="0">
              <a:spcBef>
                <a:spcPct val="0"/>
              </a:spcBef>
              <a:spcAft>
                <a:spcPct val="0"/>
              </a:spcAft>
              <a:defRPr sz="3000" b="1">
                <a:solidFill>
                  <a:srgbClr val="BE311A"/>
                </a:solidFill>
                <a:latin typeface="Arial" charset="0"/>
                <a:ea typeface="MS PGothic" pitchFamily="34" charset="-128"/>
                <a:cs typeface="Arial" charset="0"/>
                <a:sym typeface="Kievit-Book" charset="0"/>
              </a:defRPr>
            </a:lvl3pPr>
            <a:lvl4pPr algn="l" rtl="0" eaLnBrk="0" fontAlgn="base" hangingPunct="0">
              <a:spcBef>
                <a:spcPct val="0"/>
              </a:spcBef>
              <a:spcAft>
                <a:spcPct val="0"/>
              </a:spcAft>
              <a:defRPr sz="3000" b="1">
                <a:solidFill>
                  <a:srgbClr val="BE311A"/>
                </a:solidFill>
                <a:latin typeface="Arial" charset="0"/>
                <a:ea typeface="MS PGothic" pitchFamily="34" charset="-128"/>
                <a:cs typeface="Arial" charset="0"/>
                <a:sym typeface="Kievit-Book" charset="0"/>
              </a:defRPr>
            </a:lvl4pPr>
            <a:lvl5pPr algn="l" rtl="0" eaLnBrk="0" fontAlgn="base" hangingPunct="0">
              <a:spcBef>
                <a:spcPct val="0"/>
              </a:spcBef>
              <a:spcAft>
                <a:spcPct val="0"/>
              </a:spcAft>
              <a:defRPr sz="3000" b="1">
                <a:solidFill>
                  <a:srgbClr val="BE311A"/>
                </a:solidFill>
                <a:latin typeface="Arial" charset="0"/>
                <a:ea typeface="MS PGothic" pitchFamily="34" charset="-128"/>
                <a:cs typeface="Arial" charset="0"/>
                <a:sym typeface="Kievit-Book" charset="0"/>
              </a:defRPr>
            </a:lvl5pPr>
            <a:lvl6pPr marL="457200" algn="l" rtl="0" fontAlgn="base">
              <a:spcBef>
                <a:spcPct val="0"/>
              </a:spcBef>
              <a:spcAft>
                <a:spcPct val="0"/>
              </a:spcAft>
              <a:defRPr sz="4800">
                <a:solidFill>
                  <a:srgbClr val="901F1F"/>
                </a:solidFill>
                <a:latin typeface="Kievit-Book" charset="0"/>
                <a:ea typeface="ヒラギノ角ゴ ProN W3" charset="-128"/>
                <a:cs typeface="ヒラギノ角ゴ ProN W3" charset="-128"/>
                <a:sym typeface="Kievit-Book" charset="0"/>
              </a:defRPr>
            </a:lvl6pPr>
            <a:lvl7pPr marL="914400" algn="l" rtl="0" fontAlgn="base">
              <a:spcBef>
                <a:spcPct val="0"/>
              </a:spcBef>
              <a:spcAft>
                <a:spcPct val="0"/>
              </a:spcAft>
              <a:defRPr sz="4800">
                <a:solidFill>
                  <a:srgbClr val="901F1F"/>
                </a:solidFill>
                <a:latin typeface="Kievit-Book" charset="0"/>
                <a:ea typeface="ヒラギノ角ゴ ProN W3" charset="-128"/>
                <a:cs typeface="ヒラギノ角ゴ ProN W3" charset="-128"/>
                <a:sym typeface="Kievit-Book" charset="0"/>
              </a:defRPr>
            </a:lvl7pPr>
            <a:lvl8pPr marL="1371600" algn="l" rtl="0" fontAlgn="base">
              <a:spcBef>
                <a:spcPct val="0"/>
              </a:spcBef>
              <a:spcAft>
                <a:spcPct val="0"/>
              </a:spcAft>
              <a:defRPr sz="4800">
                <a:solidFill>
                  <a:srgbClr val="901F1F"/>
                </a:solidFill>
                <a:latin typeface="Kievit-Book" charset="0"/>
                <a:ea typeface="ヒラギノ角ゴ ProN W3" charset="-128"/>
                <a:cs typeface="ヒラギノ角ゴ ProN W3" charset="-128"/>
                <a:sym typeface="Kievit-Book" charset="0"/>
              </a:defRPr>
            </a:lvl8pPr>
            <a:lvl9pPr marL="1828800" algn="l" rtl="0" fontAlgn="base">
              <a:spcBef>
                <a:spcPct val="0"/>
              </a:spcBef>
              <a:spcAft>
                <a:spcPct val="0"/>
              </a:spcAft>
              <a:defRPr sz="4800">
                <a:solidFill>
                  <a:srgbClr val="901F1F"/>
                </a:solidFill>
                <a:latin typeface="Kievit-Book" charset="0"/>
                <a:ea typeface="ヒラギノ角ゴ ProN W3" charset="-128"/>
                <a:cs typeface="ヒラギノ角ゴ ProN W3" charset="-128"/>
                <a:sym typeface="Kievit-Book" charset="0"/>
              </a:defRPr>
            </a:lvl9p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3600" dirty="0" smtClean="0">
                <a:latin typeface="Tahoma" charset="0"/>
              </a:rPr>
              <a:t/>
            </a:r>
            <a:br>
              <a:rPr lang="en-GB" sz="3600" dirty="0" smtClean="0">
                <a:latin typeface="Tahoma" charset="0"/>
              </a:rPr>
            </a:br>
            <a:r>
              <a:rPr lang="en-GB" sz="3600" dirty="0" smtClean="0">
                <a:latin typeface="Tahoma" charset="0"/>
              </a:rPr>
              <a:t/>
            </a:r>
            <a:br>
              <a:rPr lang="en-GB" sz="3600" dirty="0" smtClean="0">
                <a:latin typeface="Tahoma" charset="0"/>
              </a:rPr>
            </a:br>
            <a:endParaRPr lang="en-GB" sz="3600" dirty="0">
              <a:latin typeface="Tahoma" charset="0"/>
            </a:endParaRPr>
          </a:p>
        </p:txBody>
      </p:sp>
    </p:spTree>
    <p:extLst>
      <p:ext uri="{BB962C8B-B14F-4D97-AF65-F5344CB8AC3E}">
        <p14:creationId xmlns:p14="http://schemas.microsoft.com/office/powerpoint/2010/main" val="1836641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a:solidFill>
                  <a:schemeClr val="accent1"/>
                </a:solidFill>
                <a:latin typeface="+mj-lt"/>
              </a:rPr>
              <a:t>B</a:t>
            </a:r>
            <a:r>
              <a:rPr lang="en-GB" dirty="0" smtClean="0">
                <a:solidFill>
                  <a:schemeClr val="accent1"/>
                </a:solidFill>
                <a:latin typeface="+mj-lt"/>
              </a:rPr>
              <a:t>inary Split </a:t>
            </a:r>
            <a:r>
              <a:rPr lang="en-GB" dirty="0">
                <a:solidFill>
                  <a:schemeClr val="accent1"/>
                </a:solidFill>
                <a:latin typeface="+mj-lt"/>
              </a:rPr>
              <a:t>S</a:t>
            </a:r>
            <a:r>
              <a:rPr lang="en-GB" dirty="0" smtClean="0">
                <a:solidFill>
                  <a:schemeClr val="accent1"/>
                </a:solidFill>
                <a:latin typeface="+mj-lt"/>
              </a:rPr>
              <a:t>election: </a:t>
            </a:r>
            <a:r>
              <a:rPr lang="en-GB" dirty="0">
                <a:solidFill>
                  <a:schemeClr val="accent1"/>
                </a:solidFill>
                <a:latin typeface="+mj-lt"/>
              </a:rPr>
              <a:t>C</a:t>
            </a:r>
            <a:r>
              <a:rPr lang="en-GB" dirty="0" smtClean="0">
                <a:solidFill>
                  <a:schemeClr val="accent1"/>
                </a:solidFill>
                <a:latin typeface="+mj-lt"/>
              </a:rPr>
              <a:t>ontinuous </a:t>
            </a:r>
            <a:r>
              <a:rPr lang="en-GB" dirty="0">
                <a:solidFill>
                  <a:schemeClr val="accent1"/>
                </a:solidFill>
                <a:latin typeface="+mj-lt"/>
              </a:rPr>
              <a:t>A</a:t>
            </a:r>
            <a:r>
              <a:rPr lang="en-GB" dirty="0" smtClean="0">
                <a:solidFill>
                  <a:schemeClr val="accent1"/>
                </a:solidFill>
                <a:latin typeface="+mj-lt"/>
              </a:rPr>
              <a:t>ttributes</a:t>
            </a:r>
            <a:r>
              <a:rPr lang="en-GB" dirty="0">
                <a:solidFill>
                  <a:schemeClr val="accent1"/>
                </a:solidFill>
                <a:latin typeface="+mj-lt"/>
              </a:rPr>
              <a:t/>
            </a:r>
            <a:br>
              <a:rPr lang="en-GB" dirty="0">
                <a:solidFill>
                  <a:schemeClr val="accent1"/>
                </a:solidFill>
                <a:latin typeface="+mj-lt"/>
              </a:rPr>
            </a:br>
            <a:r>
              <a:rPr lang="en-GB" dirty="0">
                <a:solidFill>
                  <a:schemeClr val="accent1"/>
                </a:solidFill>
                <a:latin typeface="+mj-lt"/>
              </a:rPr>
              <a:t/>
            </a:r>
            <a:br>
              <a:rPr lang="en-GB" dirty="0">
                <a:solidFill>
                  <a:schemeClr val="accent1"/>
                </a:solidFill>
                <a:latin typeface="+mj-lt"/>
              </a:rPr>
            </a:br>
            <a:endParaRPr lang="en-GB" dirty="0">
              <a:solidFill>
                <a:schemeClr val="accent1"/>
              </a:solidFill>
              <a:latin typeface="+mj-lt"/>
            </a:endParaRPr>
          </a:p>
        </p:txBody>
      </p:sp>
      <p:sp>
        <p:nvSpPr>
          <p:cNvPr id="25604" name="Rectangle 2"/>
          <p:cNvSpPr>
            <a:spLocks noGrp="1" noChangeArrowheads="1"/>
          </p:cNvSpPr>
          <p:nvPr>
            <p:ph idx="1"/>
          </p:nvPr>
        </p:nvSpPr>
        <p:spPr/>
        <p:txBody>
          <a:bodyPr/>
          <a:lstStyle/>
          <a:p>
            <a:pPr marL="485415" indent="-485415">
              <a:lnSpc>
                <a:spcPct val="90000"/>
              </a:lnSpc>
              <a:spcBef>
                <a:spcPts val="356"/>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smtClean="0">
                <a:latin typeface="Arial" charset="0"/>
              </a:rPr>
              <a:t>For </a:t>
            </a:r>
            <a:r>
              <a:rPr lang="en-GB" dirty="0">
                <a:latin typeface="Arial" charset="0"/>
              </a:rPr>
              <a:t>each </a:t>
            </a:r>
            <a:r>
              <a:rPr lang="en-GB" dirty="0" smtClean="0">
                <a:latin typeface="Arial" charset="0"/>
              </a:rPr>
              <a:t>attribute </a:t>
            </a:r>
            <a:r>
              <a:rPr lang="en-GB" i="1" dirty="0" smtClean="0">
                <a:latin typeface="Arial" charset="0"/>
              </a:rPr>
              <a:t>a</a:t>
            </a:r>
          </a:p>
          <a:p>
            <a:pPr marL="885465" lvl="1" indent="-485415">
              <a:lnSpc>
                <a:spcPct val="90000"/>
              </a:lnSpc>
              <a:spcBef>
                <a:spcPts val="356"/>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sz="2100" dirty="0" smtClean="0">
                <a:latin typeface="Arial" charset="0"/>
              </a:rPr>
              <a:t>Sort the values of </a:t>
            </a:r>
            <a:r>
              <a:rPr lang="en-GB" sz="2100" i="1" dirty="0" smtClean="0">
                <a:latin typeface="Arial" charset="0"/>
              </a:rPr>
              <a:t>a</a:t>
            </a:r>
            <a:r>
              <a:rPr lang="en-GB" sz="2100" dirty="0" smtClean="0">
                <a:latin typeface="Arial" charset="0"/>
              </a:rPr>
              <a:t> occurring in the records at that node</a:t>
            </a:r>
            <a:endParaRPr lang="en-GB" dirty="0">
              <a:latin typeface="Arial" charset="0"/>
            </a:endParaRPr>
          </a:p>
          <a:p>
            <a:pPr marL="885465" lvl="1" indent="-485415">
              <a:lnSpc>
                <a:spcPct val="90000"/>
              </a:lnSpc>
              <a:spcBef>
                <a:spcPts val="356"/>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sz="2100" dirty="0" smtClean="0">
                <a:latin typeface="Arial" charset="0"/>
              </a:rPr>
              <a:t>Scan </a:t>
            </a:r>
            <a:r>
              <a:rPr lang="en-GB" sz="2100" dirty="0">
                <a:latin typeface="Arial" charset="0"/>
              </a:rPr>
              <a:t>these values, each time updating the count matrix and computing </a:t>
            </a:r>
            <a:r>
              <a:rPr lang="en-GB" sz="2100" dirty="0" smtClean="0">
                <a:latin typeface="Arial" charset="0"/>
              </a:rPr>
              <a:t>the GINI index of that split </a:t>
            </a:r>
            <a:endParaRPr lang="en-GB" dirty="0">
              <a:latin typeface="Arial" charset="0"/>
            </a:endParaRPr>
          </a:p>
          <a:p>
            <a:pPr marL="485415" indent="-485415">
              <a:lnSpc>
                <a:spcPct val="90000"/>
              </a:lnSpc>
              <a:spcBef>
                <a:spcPts val="356"/>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smtClean="0">
                <a:latin typeface="Arial" charset="0"/>
              </a:rPr>
              <a:t>Choose </a:t>
            </a:r>
            <a:r>
              <a:rPr lang="en-GB" dirty="0">
                <a:latin typeface="Arial" charset="0"/>
              </a:rPr>
              <a:t>the split position that has the </a:t>
            </a:r>
            <a:r>
              <a:rPr lang="en-GB" dirty="0" smtClean="0">
                <a:latin typeface="Arial" charset="0"/>
              </a:rPr>
              <a:t>smallest GINI </a:t>
            </a:r>
            <a:r>
              <a:rPr lang="en-GB" dirty="0">
                <a:latin typeface="Arial" charset="0"/>
              </a:rPr>
              <a:t>index</a:t>
            </a:r>
          </a:p>
        </p:txBody>
      </p:sp>
      <p:sp>
        <p:nvSpPr>
          <p:cNvPr id="11" name="Slide Number Placeholder 1"/>
          <p:cNvSpPr>
            <a:spLocks noGrp="1"/>
          </p:cNvSpPr>
          <p:nvPr>
            <p:ph type="sldNum" sz="quarter" idx="4"/>
          </p:nvPr>
        </p:nvSpPr>
        <p:spPr/>
        <p:txBody>
          <a:bodyPr/>
          <a:lstStyle/>
          <a:p>
            <a:fld id="{4F0FB6BC-84A6-4609-A72D-14054CEE50D6}" type="slidenum">
              <a:rPr lang="en-US" smtClean="0"/>
              <a:pPr/>
              <a:t>39</a:t>
            </a:fld>
            <a:endParaRPr lang="en-US" dirty="0"/>
          </a:p>
        </p:txBody>
      </p:sp>
      <p:grpSp>
        <p:nvGrpSpPr>
          <p:cNvPr id="25605" name="Group 3"/>
          <p:cNvGrpSpPr>
            <a:grpSpLocks/>
          </p:cNvGrpSpPr>
          <p:nvPr/>
        </p:nvGrpSpPr>
        <p:grpSpPr bwMode="auto">
          <a:xfrm>
            <a:off x="108374" y="4372744"/>
            <a:ext cx="12973192" cy="3745654"/>
            <a:chOff x="48" y="2092"/>
            <a:chExt cx="5746" cy="1659"/>
          </a:xfrm>
        </p:grpSpPr>
        <p:graphicFrame>
          <p:nvGraphicFramePr>
            <p:cNvPr id="25602" name="Object 4"/>
            <p:cNvGraphicFramePr>
              <a:graphicFrameLocks noChangeAspect="1"/>
            </p:cNvGraphicFramePr>
            <p:nvPr>
              <p:extLst>
                <p:ext uri="{D42A27DB-BD31-4B8C-83A1-F6EECF244321}">
                  <p14:modId xmlns:p14="http://schemas.microsoft.com/office/powerpoint/2010/main" val="663786548"/>
                </p:ext>
              </p:extLst>
            </p:nvPr>
          </p:nvGraphicFramePr>
          <p:xfrm>
            <a:off x="861" y="2092"/>
            <a:ext cx="4933" cy="1659"/>
          </p:xfrm>
          <a:graphic>
            <a:graphicData uri="http://schemas.openxmlformats.org/presentationml/2006/ole">
              <mc:AlternateContent xmlns:mc="http://schemas.openxmlformats.org/markup-compatibility/2006">
                <mc:Choice xmlns:v="urn:schemas-microsoft-com:vml" Requires="v">
                  <p:oleObj spid="_x0000_s41074" name="Document" r:id="rId4" imgW="10607600" imgH="3557005" progId="Word.Document.8">
                    <p:embed/>
                  </p:oleObj>
                </mc:Choice>
                <mc:Fallback>
                  <p:oleObj name="Document" r:id="rId4" imgW="10607600" imgH="3557005" progId="Word.Document.8">
                    <p:embed/>
                    <p:pic>
                      <p:nvPicPr>
                        <p:cNvPr id="0" name=""/>
                        <p:cNvPicPr>
                          <a:picLocks noChangeAspect="1" noChangeArrowheads="1"/>
                        </p:cNvPicPr>
                        <p:nvPr/>
                      </p:nvPicPr>
                      <p:blipFill>
                        <a:blip r:embed="rId5"/>
                        <a:srcRect/>
                        <a:stretch>
                          <a:fillRect/>
                        </a:stretch>
                      </p:blipFill>
                      <p:spPr bwMode="auto">
                        <a:xfrm>
                          <a:off x="861" y="2092"/>
                          <a:ext cx="4933" cy="1659"/>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5606" name="Line 5"/>
            <p:cNvSpPr>
              <a:spLocks noChangeShapeType="1"/>
            </p:cNvSpPr>
            <p:nvPr/>
          </p:nvSpPr>
          <p:spPr bwMode="auto">
            <a:xfrm>
              <a:off x="1056" y="2539"/>
              <a:ext cx="192" cy="1"/>
            </a:xfrm>
            <a:prstGeom prst="line">
              <a:avLst/>
            </a:prstGeom>
            <a:noFill/>
            <a:ln w="9360">
              <a:solidFill>
                <a:srgbClr val="006B6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5607" name="Group 6"/>
            <p:cNvGrpSpPr>
              <a:grpSpLocks/>
            </p:cNvGrpSpPr>
            <p:nvPr/>
          </p:nvGrpSpPr>
          <p:grpSpPr bwMode="auto">
            <a:xfrm>
              <a:off x="50" y="2634"/>
              <a:ext cx="1198" cy="192"/>
              <a:chOff x="50" y="2634"/>
              <a:chExt cx="1198" cy="192"/>
            </a:xfrm>
          </p:grpSpPr>
          <p:sp>
            <p:nvSpPr>
              <p:cNvPr id="25609" name="Text Box 7"/>
              <p:cNvSpPr txBox="1">
                <a:spLocks noChangeArrowheads="1"/>
              </p:cNvSpPr>
              <p:nvPr/>
            </p:nvSpPr>
            <p:spPr bwMode="auto">
              <a:xfrm>
                <a:off x="50" y="2634"/>
                <a:ext cx="8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569"/>
                  </a:spcBef>
                  <a:buClr>
                    <a:srgbClr val="00C0C0"/>
                  </a:buClr>
                </a:pPr>
                <a:r>
                  <a:rPr lang="en-GB" sz="2200" dirty="0">
                    <a:solidFill>
                      <a:srgbClr val="000000"/>
                    </a:solidFill>
                    <a:latin typeface="Arial" charset="0"/>
                  </a:rPr>
                  <a:t>Split Positions</a:t>
                </a:r>
              </a:p>
            </p:txBody>
          </p:sp>
          <p:sp>
            <p:nvSpPr>
              <p:cNvPr id="25610" name="Line 8"/>
              <p:cNvSpPr>
                <a:spLocks noChangeShapeType="1"/>
              </p:cNvSpPr>
              <p:nvPr/>
            </p:nvSpPr>
            <p:spPr bwMode="auto">
              <a:xfrm>
                <a:off x="1056" y="2730"/>
                <a:ext cx="192" cy="1"/>
              </a:xfrm>
              <a:prstGeom prst="line">
                <a:avLst/>
              </a:prstGeom>
              <a:noFill/>
              <a:ln w="9360">
                <a:solidFill>
                  <a:srgbClr val="006B61"/>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5608" name="Text Box 9"/>
            <p:cNvSpPr txBox="1">
              <a:spLocks noChangeArrowheads="1"/>
            </p:cNvSpPr>
            <p:nvPr/>
          </p:nvSpPr>
          <p:spPr bwMode="auto">
            <a:xfrm>
              <a:off x="48" y="2442"/>
              <a:ext cx="100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422"/>
                </a:spcBef>
              </a:pPr>
              <a:r>
                <a:rPr lang="en-GB" sz="2200" dirty="0">
                  <a:solidFill>
                    <a:srgbClr val="000000"/>
                  </a:solidFill>
                  <a:latin typeface="Arial" charset="0"/>
                </a:rPr>
                <a:t>Sorted Values</a:t>
              </a:r>
            </a:p>
          </p:txBody>
        </p:sp>
      </p:grpSp>
    </p:spTree>
    <p:extLst>
      <p:ext uri="{BB962C8B-B14F-4D97-AF65-F5344CB8AC3E}">
        <p14:creationId xmlns:p14="http://schemas.microsoft.com/office/powerpoint/2010/main" val="18257892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dirty="0" smtClean="0"/>
              <a:t>Classification Techniques</a:t>
            </a:r>
            <a:endParaRPr lang="en-US" dirty="0" smtClean="0"/>
          </a:p>
        </p:txBody>
      </p:sp>
      <p:sp>
        <p:nvSpPr>
          <p:cNvPr id="9219" name="Rectangle 3"/>
          <p:cNvSpPr>
            <a:spLocks noGrp="1" noChangeArrowheads="1"/>
          </p:cNvSpPr>
          <p:nvPr>
            <p:ph idx="1"/>
          </p:nvPr>
        </p:nvSpPr>
        <p:spPr/>
        <p:txBody>
          <a:bodyPr/>
          <a:lstStyle/>
          <a:p>
            <a:endParaRPr lang="en-US" smtClean="0"/>
          </a:p>
          <a:p>
            <a:r>
              <a:rPr lang="en-GB" smtClean="0"/>
              <a:t>Decision Tree based Methods</a:t>
            </a:r>
          </a:p>
          <a:p>
            <a:endParaRPr lang="en-GB" smtClean="0"/>
          </a:p>
          <a:p>
            <a:r>
              <a:rPr lang="en-GB" smtClean="0"/>
              <a:t>Rule-based Methods</a:t>
            </a:r>
          </a:p>
          <a:p>
            <a:endParaRPr lang="en-GB" smtClean="0"/>
          </a:p>
          <a:p>
            <a:r>
              <a:rPr lang="en-GB" smtClean="0"/>
              <a:t>Memory based reasoning</a:t>
            </a:r>
          </a:p>
          <a:p>
            <a:endParaRPr lang="en-GB" smtClean="0"/>
          </a:p>
          <a:p>
            <a:r>
              <a:rPr lang="en-GB" smtClean="0"/>
              <a:t>Neural Networks</a:t>
            </a:r>
          </a:p>
          <a:p>
            <a:endParaRPr lang="en-GB" smtClean="0"/>
          </a:p>
          <a:p>
            <a:r>
              <a:rPr lang="en-GB" smtClean="0"/>
              <a:t>Naïve Bayes and other Bayesian Networks</a:t>
            </a:r>
          </a:p>
          <a:p>
            <a:endParaRPr lang="en-GB" smtClean="0"/>
          </a:p>
          <a:p>
            <a:r>
              <a:rPr lang="en-GB" smtClean="0"/>
              <a:t>Support Vector Machines</a:t>
            </a:r>
          </a:p>
          <a:p>
            <a:endParaRPr lang="en-GB" smtClean="0"/>
          </a:p>
          <a:p>
            <a:r>
              <a:rPr lang="en-GB" smtClean="0"/>
              <a:t>….</a:t>
            </a:r>
          </a:p>
          <a:p>
            <a:endParaRPr lang="en-GB" smtClean="0"/>
          </a:p>
          <a:p>
            <a:pPr lvl="2"/>
            <a:endParaRPr lang="en-US" dirty="0" smtClean="0"/>
          </a:p>
        </p:txBody>
      </p:sp>
      <p:sp>
        <p:nvSpPr>
          <p:cNvPr id="2" name="Slide Number Placeholder 1"/>
          <p:cNvSpPr>
            <a:spLocks noGrp="1"/>
          </p:cNvSpPr>
          <p:nvPr>
            <p:ph type="sldNum" sz="quarter" idx="4"/>
          </p:nvPr>
        </p:nvSpPr>
        <p:spPr/>
        <p:txBody>
          <a:bodyPr/>
          <a:lstStyle/>
          <a:p>
            <a:fld id="{4F0FB6BC-84A6-4609-A72D-14054CEE50D6}" type="slidenum">
              <a:rPr lang="en-US" smtClean="0"/>
              <a:pPr/>
              <a:t>4</a:t>
            </a:fld>
            <a:endParaRPr lang="en-US" dirty="0"/>
          </a:p>
        </p:txBody>
      </p:sp>
    </p:spTree>
    <p:extLst>
      <p:ext uri="{BB962C8B-B14F-4D97-AF65-F5344CB8AC3E}">
        <p14:creationId xmlns:p14="http://schemas.microsoft.com/office/powerpoint/2010/main" val="404546126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smtClean="0">
                <a:latin typeface="+mj-lt"/>
              </a:rPr>
              <a:t>Measure of Impurity: </a:t>
            </a:r>
            <a:r>
              <a:rPr lang="en-GB" dirty="0" smtClean="0">
                <a:solidFill>
                  <a:schemeClr val="accent1"/>
                </a:solidFill>
                <a:latin typeface="+mj-lt"/>
              </a:rPr>
              <a:t>Entropy</a:t>
            </a:r>
            <a:endParaRPr lang="en-GB" dirty="0">
              <a:solidFill>
                <a:schemeClr val="accent1"/>
              </a:solidFill>
              <a:latin typeface="+mj-lt"/>
            </a:endParaRPr>
          </a:p>
        </p:txBody>
      </p:sp>
      <p:sp>
        <p:nvSpPr>
          <p:cNvPr id="26628" name="Rectangle 2"/>
          <p:cNvSpPr>
            <a:spLocks noGrp="1" noChangeArrowheads="1"/>
          </p:cNvSpPr>
          <p:nvPr>
            <p:ph idx="1"/>
          </p:nvPr>
        </p:nvSpPr>
        <p:spPr/>
        <p:txBody>
          <a:bodyPr/>
          <a:lstStyle/>
          <a:p>
            <a:pPr marL="485415" indent="-485415">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a:latin typeface="Arial" charset="0"/>
              </a:rPr>
              <a:t>Entropy at a given node </a:t>
            </a:r>
            <a:r>
              <a:rPr lang="en-GB" i="1" dirty="0">
                <a:latin typeface="Arial" charset="0"/>
              </a:rPr>
              <a:t>t</a:t>
            </a:r>
            <a:r>
              <a:rPr lang="en-GB" dirty="0" smtClean="0">
                <a:latin typeface="Arial" charset="0"/>
              </a:rPr>
              <a:t>:</a:t>
            </a:r>
            <a:br>
              <a:rPr lang="en-GB" dirty="0" smtClean="0">
                <a:latin typeface="Arial" charset="0"/>
              </a:rPr>
            </a:br>
            <a:r>
              <a:rPr lang="en-GB" dirty="0" smtClean="0">
                <a:latin typeface="Arial" charset="0"/>
              </a:rPr>
              <a:t/>
            </a:r>
            <a:br>
              <a:rPr lang="en-GB" dirty="0" smtClean="0">
                <a:latin typeface="Arial" charset="0"/>
              </a:rPr>
            </a:br>
            <a:r>
              <a:rPr lang="en-GB" dirty="0" smtClean="0">
                <a:latin typeface="Arial" charset="0"/>
              </a:rPr>
              <a:t/>
            </a:r>
            <a:br>
              <a:rPr lang="en-GB" dirty="0" smtClean="0">
                <a:latin typeface="Arial" charset="0"/>
              </a:rPr>
            </a:br>
            <a:r>
              <a:rPr lang="en-GB" dirty="0" smtClean="0">
                <a:latin typeface="Arial" charset="0"/>
              </a:rPr>
              <a:t/>
            </a:r>
            <a:br>
              <a:rPr lang="en-GB" dirty="0" smtClean="0">
                <a:latin typeface="Arial" charset="0"/>
              </a:rPr>
            </a:br>
            <a:r>
              <a:rPr lang="en-GB" dirty="0" smtClean="0">
                <a:latin typeface="Arial" charset="0"/>
              </a:rPr>
              <a:t>where</a:t>
            </a:r>
            <a:r>
              <a:rPr lang="en-GB" sz="2800" dirty="0" smtClean="0">
                <a:latin typeface="Arial" charset="0"/>
              </a:rPr>
              <a:t> </a:t>
            </a:r>
            <a:r>
              <a:rPr lang="en-GB" sz="2800" i="1" dirty="0" smtClean="0">
                <a:latin typeface="Times New Roman" charset="0"/>
              </a:rPr>
              <a:t>p(</a:t>
            </a:r>
            <a:r>
              <a:rPr lang="en-GB" sz="2800" i="1" dirty="0" err="1" smtClean="0">
                <a:latin typeface="Times New Roman" charset="0"/>
              </a:rPr>
              <a:t>c|t</a:t>
            </a:r>
            <a:r>
              <a:rPr lang="en-GB" sz="2800" i="1" dirty="0">
                <a:latin typeface="Times New Roman" charset="0"/>
              </a:rPr>
              <a:t>) </a:t>
            </a:r>
            <a:r>
              <a:rPr lang="en-GB" dirty="0">
                <a:latin typeface="Arial" charset="0"/>
              </a:rPr>
              <a:t>is the relative frequency of class </a:t>
            </a:r>
            <a:r>
              <a:rPr lang="en-GB" i="1" dirty="0">
                <a:latin typeface="Arial" charset="0"/>
              </a:rPr>
              <a:t>c</a:t>
            </a:r>
            <a:r>
              <a:rPr lang="en-GB" dirty="0">
                <a:latin typeface="Arial" charset="0"/>
              </a:rPr>
              <a:t> at node </a:t>
            </a:r>
            <a:r>
              <a:rPr lang="en-GB" i="1" dirty="0" smtClean="0">
                <a:latin typeface="Arial" charset="0"/>
              </a:rPr>
              <a:t>t</a:t>
            </a:r>
          </a:p>
          <a:p>
            <a:pPr marL="485415" indent="-485415">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i="1" dirty="0">
              <a:latin typeface="Arial" charset="0"/>
            </a:endParaRPr>
          </a:p>
          <a:p>
            <a:pPr marL="485415" indent="-485415">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US" dirty="0">
                <a:latin typeface="Arial" charset="0"/>
              </a:rPr>
              <a:t>Measures homogeneity of a </a:t>
            </a:r>
            <a:r>
              <a:rPr lang="en-US" dirty="0" smtClean="0">
                <a:latin typeface="Arial" charset="0"/>
              </a:rPr>
              <a:t>node</a:t>
            </a:r>
            <a:endParaRPr lang="en-US" dirty="0">
              <a:latin typeface="Arial" charset="0"/>
            </a:endParaRPr>
          </a:p>
          <a:p>
            <a:pPr marL="485415" indent="-485415">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US" dirty="0">
              <a:latin typeface="Arial" charset="0"/>
            </a:endParaRPr>
          </a:p>
          <a:p>
            <a:pPr marL="485415" indent="-485415">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US" dirty="0">
                <a:latin typeface="Arial" charset="0"/>
              </a:rPr>
              <a:t>Maximum (log </a:t>
            </a:r>
            <a:r>
              <a:rPr lang="en-US" i="1" dirty="0" err="1">
                <a:latin typeface="Arial" charset="0"/>
              </a:rPr>
              <a:t>n</a:t>
            </a:r>
            <a:r>
              <a:rPr lang="en-US" i="1" baseline="-25000" dirty="0" err="1">
                <a:latin typeface="Arial" charset="0"/>
              </a:rPr>
              <a:t>c</a:t>
            </a:r>
            <a:r>
              <a:rPr lang="en-US" dirty="0">
                <a:latin typeface="Arial" charset="0"/>
              </a:rPr>
              <a:t>) when records are equally distributed among all classes implying highest </a:t>
            </a:r>
            <a:r>
              <a:rPr lang="en-US" dirty="0" smtClean="0">
                <a:latin typeface="Arial" charset="0"/>
              </a:rPr>
              <a:t>impurity</a:t>
            </a:r>
            <a:endParaRPr lang="en-US" dirty="0">
              <a:latin typeface="Arial" charset="0"/>
            </a:endParaRPr>
          </a:p>
          <a:p>
            <a:pPr marL="485415" indent="-485415">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US" dirty="0">
              <a:latin typeface="Arial" charset="0"/>
            </a:endParaRPr>
          </a:p>
          <a:p>
            <a:pPr marL="485415" indent="-485415">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US" dirty="0">
                <a:latin typeface="Arial" charset="0"/>
              </a:rPr>
              <a:t>Minimum (</a:t>
            </a:r>
            <a:r>
              <a:rPr lang="en-US" dirty="0" smtClean="0">
                <a:latin typeface="Arial" charset="0"/>
              </a:rPr>
              <a:t>0) </a:t>
            </a:r>
            <a:r>
              <a:rPr lang="en-US" dirty="0">
                <a:latin typeface="Arial" charset="0"/>
              </a:rPr>
              <a:t>when all records belong to one class, implying highest </a:t>
            </a:r>
            <a:r>
              <a:rPr lang="en-US" dirty="0" smtClean="0">
                <a:latin typeface="Arial" charset="0"/>
              </a:rPr>
              <a:t>purity</a:t>
            </a:r>
            <a:endParaRPr lang="en-US" dirty="0">
              <a:latin typeface="Arial" charset="0"/>
            </a:endParaRPr>
          </a:p>
          <a:p>
            <a:pPr marL="485415" indent="-485415">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dirty="0" smtClean="0">
              <a:latin typeface="Arial" charset="0"/>
            </a:endParaRPr>
          </a:p>
          <a:p>
            <a:pPr marL="485415" indent="-485415">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sz="2800" dirty="0">
              <a:latin typeface="Arial" charset="0"/>
            </a:endParaRPr>
          </a:p>
          <a:p>
            <a:pPr marL="1216924" lvl="2">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US" sz="2400" dirty="0" smtClean="0">
              <a:solidFill>
                <a:srgbClr val="000000"/>
              </a:solidFill>
              <a:latin typeface="courier"/>
            </a:endParaRPr>
          </a:p>
        </p:txBody>
      </p:sp>
      <p:sp>
        <p:nvSpPr>
          <p:cNvPr id="5" name="Slide Number Placeholder 1"/>
          <p:cNvSpPr>
            <a:spLocks noGrp="1"/>
          </p:cNvSpPr>
          <p:nvPr>
            <p:ph type="sldNum" sz="quarter" idx="4"/>
          </p:nvPr>
        </p:nvSpPr>
        <p:spPr/>
        <p:txBody>
          <a:bodyPr/>
          <a:lstStyle/>
          <a:p>
            <a:fld id="{4F0FB6BC-84A6-4609-A72D-14054CEE50D6}" type="slidenum">
              <a:rPr lang="en-US" smtClean="0"/>
              <a:pPr/>
              <a:t>40</a:t>
            </a:fld>
            <a:endParaRPr lang="en-US" dirty="0"/>
          </a:p>
        </p:txBody>
      </p:sp>
      <p:graphicFrame>
        <p:nvGraphicFramePr>
          <p:cNvPr id="26626" name="Object 3"/>
          <p:cNvGraphicFramePr>
            <a:graphicFrameLocks noChangeAspect="1"/>
          </p:cNvGraphicFramePr>
          <p:nvPr>
            <p:extLst>
              <p:ext uri="{D42A27DB-BD31-4B8C-83A1-F6EECF244321}">
                <p14:modId xmlns:p14="http://schemas.microsoft.com/office/powerpoint/2010/main" val="991132228"/>
              </p:ext>
            </p:extLst>
          </p:nvPr>
        </p:nvGraphicFramePr>
        <p:xfrm>
          <a:off x="3478064" y="2644552"/>
          <a:ext cx="5960533" cy="934720"/>
        </p:xfrm>
        <a:graphic>
          <a:graphicData uri="http://schemas.openxmlformats.org/presentationml/2006/ole">
            <mc:AlternateContent xmlns:mc="http://schemas.openxmlformats.org/markup-compatibility/2006">
              <mc:Choice xmlns:v="urn:schemas-microsoft-com:vml" Requires="v">
                <p:oleObj spid="_x0000_s43123" name="Equation" r:id="rId4" imgW="2171520" imgH="342720" progId="Equation.3">
                  <p:embed/>
                </p:oleObj>
              </mc:Choice>
              <mc:Fallback>
                <p:oleObj name="Equation" r:id="rId4" imgW="2171520" imgH="342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8064" y="2644552"/>
                        <a:ext cx="5960533" cy="93472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449645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a:latin typeface="+mj-lt"/>
              </a:rPr>
              <a:t>Examples for </a:t>
            </a:r>
            <a:r>
              <a:rPr lang="en-GB" dirty="0" smtClean="0">
                <a:latin typeface="+mj-lt"/>
              </a:rPr>
              <a:t>Computing Entropy of a Node</a:t>
            </a:r>
            <a:endParaRPr lang="en-GB" dirty="0">
              <a:latin typeface="+mj-lt"/>
            </a:endParaRPr>
          </a:p>
        </p:txBody>
      </p:sp>
      <p:sp>
        <p:nvSpPr>
          <p:cNvPr id="10" name="Slide Number Placeholder 1"/>
          <p:cNvSpPr>
            <a:spLocks noGrp="1"/>
          </p:cNvSpPr>
          <p:nvPr>
            <p:ph type="sldNum" sz="quarter" idx="4"/>
          </p:nvPr>
        </p:nvSpPr>
        <p:spPr/>
        <p:txBody>
          <a:bodyPr/>
          <a:lstStyle/>
          <a:p>
            <a:fld id="{4F0FB6BC-84A6-4609-A72D-14054CEE50D6}" type="slidenum">
              <a:rPr lang="en-US" smtClean="0"/>
              <a:pPr/>
              <a:t>41</a:t>
            </a:fld>
            <a:endParaRPr lang="en-US" dirty="0"/>
          </a:p>
        </p:txBody>
      </p:sp>
      <p:graphicFrame>
        <p:nvGraphicFramePr>
          <p:cNvPr id="27650" name="Object 2"/>
          <p:cNvGraphicFramePr>
            <a:graphicFrameLocks noChangeAspect="1"/>
          </p:cNvGraphicFramePr>
          <p:nvPr/>
        </p:nvGraphicFramePr>
        <p:xfrm>
          <a:off x="433494" y="3327965"/>
          <a:ext cx="3359573" cy="1332089"/>
        </p:xfrm>
        <a:graphic>
          <a:graphicData uri="http://schemas.openxmlformats.org/presentationml/2006/ole">
            <mc:AlternateContent xmlns:mc="http://schemas.openxmlformats.org/markup-compatibility/2006">
              <mc:Choice xmlns:v="urn:schemas-microsoft-com:vml" Requires="v">
                <p:oleObj spid="_x0000_s45503" r:id="rId4" imgW="3239280" imgH="1357560" progId="">
                  <p:embed/>
                </p:oleObj>
              </mc:Choice>
              <mc:Fallback>
                <p:oleObj r:id="rId4" imgW="3239280" imgH="13575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494" y="3327965"/>
                        <a:ext cx="3359573" cy="1332089"/>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7651" name="Object 3"/>
          <p:cNvGraphicFramePr>
            <a:graphicFrameLocks noChangeAspect="1"/>
          </p:cNvGraphicFramePr>
          <p:nvPr>
            <p:extLst>
              <p:ext uri="{D42A27DB-BD31-4B8C-83A1-F6EECF244321}">
                <p14:modId xmlns:p14="http://schemas.microsoft.com/office/powerpoint/2010/main" val="11898105"/>
              </p:ext>
            </p:extLst>
          </p:nvPr>
        </p:nvGraphicFramePr>
        <p:xfrm>
          <a:off x="541867" y="7181056"/>
          <a:ext cx="3251200" cy="1334347"/>
        </p:xfrm>
        <a:graphic>
          <a:graphicData uri="http://schemas.openxmlformats.org/presentationml/2006/ole">
            <mc:AlternateContent xmlns:mc="http://schemas.openxmlformats.org/markup-compatibility/2006">
              <mc:Choice xmlns:v="urn:schemas-microsoft-com:vml" Requires="v">
                <p:oleObj spid="_x0000_s45504" r:id="rId6" imgW="3239280" imgH="1381680" progId="">
                  <p:embed/>
                </p:oleObj>
              </mc:Choice>
              <mc:Fallback>
                <p:oleObj r:id="rId6" imgW="3239280" imgH="13816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867" y="7181056"/>
                        <a:ext cx="3251200" cy="133434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7652" name="Object 4"/>
          <p:cNvGraphicFramePr>
            <a:graphicFrameLocks noChangeAspect="1"/>
          </p:cNvGraphicFramePr>
          <p:nvPr/>
        </p:nvGraphicFramePr>
        <p:xfrm>
          <a:off x="541867" y="5429956"/>
          <a:ext cx="3251200" cy="1289190"/>
        </p:xfrm>
        <a:graphic>
          <a:graphicData uri="http://schemas.openxmlformats.org/presentationml/2006/ole">
            <mc:AlternateContent xmlns:mc="http://schemas.openxmlformats.org/markup-compatibility/2006">
              <mc:Choice xmlns:v="urn:schemas-microsoft-com:vml" Requires="v">
                <p:oleObj spid="_x0000_s45505" r:id="rId8" imgW="3239280" imgH="1357560" progId="">
                  <p:embed/>
                </p:oleObj>
              </mc:Choice>
              <mc:Fallback>
                <p:oleObj r:id="rId8" imgW="3239280" imgH="13575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867" y="5429956"/>
                        <a:ext cx="3251200" cy="128919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7655" name="Text Box 5"/>
          <p:cNvSpPr txBox="1">
            <a:spLocks noChangeArrowheads="1"/>
          </p:cNvSpPr>
          <p:nvPr/>
        </p:nvSpPr>
        <p:spPr bwMode="auto">
          <a:xfrm>
            <a:off x="4118187" y="3327965"/>
            <a:ext cx="8453120" cy="113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778"/>
              </a:spcBef>
            </a:pPr>
            <a:r>
              <a:rPr lang="en-GB" sz="2500" dirty="0">
                <a:solidFill>
                  <a:srgbClr val="000000"/>
                </a:solidFill>
                <a:latin typeface="Arial" charset="0"/>
              </a:rPr>
              <a:t>P(C1) = 0/6 = 0     P(C2) = 6/6 = 1</a:t>
            </a:r>
          </a:p>
          <a:p>
            <a:pPr>
              <a:spcBef>
                <a:spcPts val="1778"/>
              </a:spcBef>
            </a:pPr>
            <a:r>
              <a:rPr lang="en-GB" sz="2500" dirty="0">
                <a:solidFill>
                  <a:srgbClr val="000000"/>
                </a:solidFill>
                <a:latin typeface="Arial" charset="0"/>
              </a:rPr>
              <a:t>Entropy = – 0 log 0</a:t>
            </a:r>
            <a:r>
              <a:rPr lang="en-GB" sz="2500" baseline="30000" dirty="0">
                <a:solidFill>
                  <a:srgbClr val="000000"/>
                </a:solidFill>
                <a:latin typeface="Arial" charset="0"/>
              </a:rPr>
              <a:t> </a:t>
            </a:r>
            <a:r>
              <a:rPr lang="en-GB" sz="2500" dirty="0">
                <a:solidFill>
                  <a:srgbClr val="000000"/>
                </a:solidFill>
                <a:latin typeface="Arial" charset="0"/>
              </a:rPr>
              <a:t>– 1 log 1 = – 0 – 0 = 0 </a:t>
            </a:r>
          </a:p>
        </p:txBody>
      </p:sp>
      <p:sp>
        <p:nvSpPr>
          <p:cNvPr id="27656" name="Text Box 6"/>
          <p:cNvSpPr txBox="1">
            <a:spLocks noChangeArrowheads="1"/>
          </p:cNvSpPr>
          <p:nvPr/>
        </p:nvSpPr>
        <p:spPr bwMode="auto">
          <a:xfrm>
            <a:off x="4226560" y="5310293"/>
            <a:ext cx="8778240" cy="113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778"/>
              </a:spcBef>
            </a:pPr>
            <a:r>
              <a:rPr lang="en-GB" sz="2500" dirty="0">
                <a:solidFill>
                  <a:srgbClr val="000000"/>
                </a:solidFill>
                <a:latin typeface="Arial" charset="0"/>
              </a:rPr>
              <a:t>P(C1) = 1/6          P(C2) = 5/6</a:t>
            </a:r>
          </a:p>
          <a:p>
            <a:pPr>
              <a:spcBef>
                <a:spcPts val="1778"/>
              </a:spcBef>
            </a:pPr>
            <a:r>
              <a:rPr lang="en-GB" sz="2500" dirty="0">
                <a:solidFill>
                  <a:srgbClr val="000000"/>
                </a:solidFill>
                <a:latin typeface="Arial" charset="0"/>
              </a:rPr>
              <a:t>Entropy = – (1/6) log</a:t>
            </a:r>
            <a:r>
              <a:rPr lang="en-GB" sz="2500" baseline="-25000" dirty="0">
                <a:solidFill>
                  <a:srgbClr val="000000"/>
                </a:solidFill>
                <a:latin typeface="Arial" charset="0"/>
              </a:rPr>
              <a:t>2</a:t>
            </a:r>
            <a:r>
              <a:rPr lang="en-GB" sz="2500" dirty="0">
                <a:solidFill>
                  <a:srgbClr val="000000"/>
                </a:solidFill>
                <a:latin typeface="Arial" charset="0"/>
              </a:rPr>
              <a:t> (1/6)</a:t>
            </a:r>
            <a:r>
              <a:rPr lang="en-GB" sz="2500" baseline="30000" dirty="0">
                <a:solidFill>
                  <a:srgbClr val="000000"/>
                </a:solidFill>
                <a:latin typeface="Arial" charset="0"/>
              </a:rPr>
              <a:t> </a:t>
            </a:r>
            <a:r>
              <a:rPr lang="en-GB" sz="2500" dirty="0">
                <a:solidFill>
                  <a:srgbClr val="000000"/>
                </a:solidFill>
                <a:latin typeface="Arial" charset="0"/>
              </a:rPr>
              <a:t>– (5/6) log</a:t>
            </a:r>
            <a:r>
              <a:rPr lang="en-GB" sz="2500" baseline="-25000" dirty="0">
                <a:solidFill>
                  <a:srgbClr val="000000"/>
                </a:solidFill>
                <a:latin typeface="Arial" charset="0"/>
              </a:rPr>
              <a:t>2</a:t>
            </a:r>
            <a:r>
              <a:rPr lang="en-GB" sz="2500" dirty="0">
                <a:solidFill>
                  <a:srgbClr val="000000"/>
                </a:solidFill>
                <a:latin typeface="Arial" charset="0"/>
              </a:rPr>
              <a:t> (5/6) = 0.65</a:t>
            </a:r>
          </a:p>
        </p:txBody>
      </p:sp>
      <p:sp>
        <p:nvSpPr>
          <p:cNvPr id="27657" name="Text Box 7"/>
          <p:cNvSpPr txBox="1">
            <a:spLocks noChangeArrowheads="1"/>
          </p:cNvSpPr>
          <p:nvPr/>
        </p:nvSpPr>
        <p:spPr bwMode="auto">
          <a:xfrm>
            <a:off x="4226560" y="7261013"/>
            <a:ext cx="8778240" cy="113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778"/>
              </a:spcBef>
            </a:pPr>
            <a:r>
              <a:rPr lang="en-GB" sz="2500" dirty="0">
                <a:solidFill>
                  <a:srgbClr val="000000"/>
                </a:solidFill>
                <a:latin typeface="Arial" charset="0"/>
              </a:rPr>
              <a:t>P(C1) = 2/6          P(C2) = 4/6</a:t>
            </a:r>
          </a:p>
          <a:p>
            <a:pPr>
              <a:spcBef>
                <a:spcPts val="1778"/>
              </a:spcBef>
            </a:pPr>
            <a:r>
              <a:rPr lang="en-GB" sz="2500" dirty="0">
                <a:solidFill>
                  <a:srgbClr val="000000"/>
                </a:solidFill>
                <a:latin typeface="Arial" charset="0"/>
              </a:rPr>
              <a:t>Entropy = – (2/6) log</a:t>
            </a:r>
            <a:r>
              <a:rPr lang="en-GB" sz="2500" baseline="-25000" dirty="0">
                <a:solidFill>
                  <a:srgbClr val="000000"/>
                </a:solidFill>
                <a:latin typeface="Arial" charset="0"/>
              </a:rPr>
              <a:t>2</a:t>
            </a:r>
            <a:r>
              <a:rPr lang="en-GB" sz="2500" dirty="0">
                <a:solidFill>
                  <a:srgbClr val="000000"/>
                </a:solidFill>
                <a:latin typeface="Arial" charset="0"/>
              </a:rPr>
              <a:t> (2/6)</a:t>
            </a:r>
            <a:r>
              <a:rPr lang="en-GB" sz="2500" baseline="30000" dirty="0">
                <a:solidFill>
                  <a:srgbClr val="000000"/>
                </a:solidFill>
                <a:latin typeface="Arial" charset="0"/>
              </a:rPr>
              <a:t> </a:t>
            </a:r>
            <a:r>
              <a:rPr lang="en-GB" sz="2500" dirty="0">
                <a:solidFill>
                  <a:srgbClr val="000000"/>
                </a:solidFill>
                <a:latin typeface="Arial" charset="0"/>
              </a:rPr>
              <a:t>– (4/6) log</a:t>
            </a:r>
            <a:r>
              <a:rPr lang="en-GB" sz="2500" baseline="-25000" dirty="0">
                <a:solidFill>
                  <a:srgbClr val="000000"/>
                </a:solidFill>
                <a:latin typeface="Arial" charset="0"/>
              </a:rPr>
              <a:t>2</a:t>
            </a:r>
            <a:r>
              <a:rPr lang="en-GB" sz="2500" dirty="0">
                <a:solidFill>
                  <a:srgbClr val="000000"/>
                </a:solidFill>
                <a:latin typeface="Arial" charset="0"/>
              </a:rPr>
              <a:t> (4/6) = 0.92</a:t>
            </a:r>
          </a:p>
        </p:txBody>
      </p:sp>
      <p:graphicFrame>
        <p:nvGraphicFramePr>
          <p:cNvPr id="27653" name="Object 8"/>
          <p:cNvGraphicFramePr>
            <a:graphicFrameLocks noChangeAspect="1"/>
          </p:cNvGraphicFramePr>
          <p:nvPr>
            <p:extLst>
              <p:ext uri="{D42A27DB-BD31-4B8C-83A1-F6EECF244321}">
                <p14:modId xmlns:p14="http://schemas.microsoft.com/office/powerpoint/2010/main" val="427034708"/>
              </p:ext>
            </p:extLst>
          </p:nvPr>
        </p:nvGraphicFramePr>
        <p:xfrm>
          <a:off x="3910112" y="1996480"/>
          <a:ext cx="6394027" cy="973102"/>
        </p:xfrm>
        <a:graphic>
          <a:graphicData uri="http://schemas.openxmlformats.org/presentationml/2006/ole">
            <mc:AlternateContent xmlns:mc="http://schemas.openxmlformats.org/markup-compatibility/2006">
              <mc:Choice xmlns:v="urn:schemas-microsoft-com:vml" Requires="v">
                <p:oleObj spid="_x0000_s45506" name="Equation" r:id="rId10" imgW="2247840" imgH="342720" progId="Equation.3">
                  <p:embed/>
                </p:oleObj>
              </mc:Choice>
              <mc:Fallback>
                <p:oleObj name="Equation" r:id="rId10" imgW="2247840" imgH="3427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10112" y="1996480"/>
                        <a:ext cx="6394027" cy="97310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2049379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smtClean="0">
                <a:latin typeface="+mj-lt"/>
              </a:rPr>
              <a:t>Quality of a Split </a:t>
            </a:r>
            <a:r>
              <a:rPr lang="en-GB" dirty="0">
                <a:latin typeface="+mj-lt"/>
              </a:rPr>
              <a:t>U</a:t>
            </a:r>
            <a:r>
              <a:rPr lang="en-GB" dirty="0" smtClean="0">
                <a:latin typeface="+mj-lt"/>
              </a:rPr>
              <a:t>sing </a:t>
            </a:r>
            <a:r>
              <a:rPr lang="en-GB" dirty="0">
                <a:latin typeface="+mj-lt"/>
              </a:rPr>
              <a:t>E</a:t>
            </a:r>
            <a:r>
              <a:rPr lang="en-GB" dirty="0" smtClean="0">
                <a:latin typeface="+mj-lt"/>
              </a:rPr>
              <a:t>ntropy: Information </a:t>
            </a:r>
            <a:r>
              <a:rPr lang="en-GB" dirty="0">
                <a:latin typeface="+mj-lt"/>
              </a:rPr>
              <a:t>Gain</a:t>
            </a:r>
          </a:p>
        </p:txBody>
      </p:sp>
      <p:sp>
        <p:nvSpPr>
          <p:cNvPr id="28676" name="Rectangle 2"/>
          <p:cNvSpPr>
            <a:spLocks noGrp="1" noChangeArrowheads="1"/>
          </p:cNvSpPr>
          <p:nvPr>
            <p:ph idx="1"/>
          </p:nvPr>
        </p:nvSpPr>
        <p:spPr/>
        <p:txBody>
          <a:bodyPr/>
          <a:lstStyle/>
          <a:p>
            <a:pPr marL="485415" indent="-485415">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a:latin typeface="Arial" charset="0"/>
              </a:rPr>
              <a:t>Information Gain: </a:t>
            </a:r>
          </a:p>
          <a:p>
            <a:pPr marL="1054366" lvl="1" indent="-404137">
              <a:spcBef>
                <a:spcPts val="427"/>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sz="2500" dirty="0">
              <a:latin typeface="Arial" charset="0"/>
            </a:endParaRPr>
          </a:p>
          <a:p>
            <a:pPr marL="1627833" lvl="2" indent="-325115">
              <a:spcBef>
                <a:spcPts val="356"/>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sz="2500" dirty="0">
              <a:latin typeface="Arial" charset="0"/>
            </a:endParaRPr>
          </a:p>
          <a:p>
            <a:pPr marL="1627833" lvl="2" indent="-325115">
              <a:spcBef>
                <a:spcPts val="356"/>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sz="2500" dirty="0">
              <a:latin typeface="Arial" charset="0"/>
            </a:endParaRPr>
          </a:p>
          <a:p>
            <a:pPr marL="1627833" lvl="2" indent="-325115">
              <a:spcBef>
                <a:spcPts val="356"/>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sz="2500" dirty="0">
                <a:latin typeface="Arial" charset="0"/>
              </a:rPr>
              <a:t>		Parent </a:t>
            </a:r>
            <a:r>
              <a:rPr lang="en-GB" sz="2500" dirty="0" smtClean="0">
                <a:latin typeface="Arial" charset="0"/>
              </a:rPr>
              <a:t>node </a:t>
            </a:r>
            <a:r>
              <a:rPr lang="en-GB" sz="2500" i="1" dirty="0">
                <a:latin typeface="Arial" charset="0"/>
              </a:rPr>
              <a:t>p</a:t>
            </a:r>
            <a:r>
              <a:rPr lang="en-GB" sz="2500" dirty="0">
                <a:latin typeface="Arial" charset="0"/>
              </a:rPr>
              <a:t> is split into </a:t>
            </a:r>
            <a:r>
              <a:rPr lang="en-GB" sz="2500" i="1" dirty="0">
                <a:latin typeface="Arial" charset="0"/>
              </a:rPr>
              <a:t>k</a:t>
            </a:r>
            <a:r>
              <a:rPr lang="en-GB" sz="2500" dirty="0">
                <a:latin typeface="Arial" charset="0"/>
              </a:rPr>
              <a:t> partitions;</a:t>
            </a:r>
          </a:p>
          <a:p>
            <a:pPr marL="1627833" lvl="2" indent="-325115">
              <a:spcBef>
                <a:spcPts val="356"/>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sz="2500" dirty="0">
                <a:latin typeface="Arial" charset="0"/>
              </a:rPr>
              <a:t>		</a:t>
            </a:r>
            <a:r>
              <a:rPr lang="en-GB" sz="2500" i="1" dirty="0" err="1">
                <a:latin typeface="Arial" charset="0"/>
              </a:rPr>
              <a:t>n</a:t>
            </a:r>
            <a:r>
              <a:rPr lang="en-GB" sz="2500" i="1" baseline="-25000" dirty="0" err="1">
                <a:latin typeface="Arial" charset="0"/>
              </a:rPr>
              <a:t>i</a:t>
            </a:r>
            <a:r>
              <a:rPr lang="en-GB" sz="2500" dirty="0">
                <a:latin typeface="Arial" charset="0"/>
              </a:rPr>
              <a:t> is number of records in partition </a:t>
            </a:r>
            <a:r>
              <a:rPr lang="en-GB" sz="2500" i="1" dirty="0" err="1">
                <a:latin typeface="Arial" charset="0"/>
              </a:rPr>
              <a:t>i</a:t>
            </a:r>
            <a:endParaRPr lang="en-GB" sz="2500" i="1" dirty="0">
              <a:latin typeface="Arial" charset="0"/>
            </a:endParaRPr>
          </a:p>
          <a:p>
            <a:pPr marL="654316" indent="-404137">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dirty="0" smtClean="0">
              <a:latin typeface="Arial" charset="0"/>
            </a:endParaRPr>
          </a:p>
          <a:p>
            <a:pPr marL="654316" indent="-404137">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smtClean="0">
                <a:latin typeface="Arial" charset="0"/>
              </a:rPr>
              <a:t>Measures reduction </a:t>
            </a:r>
            <a:r>
              <a:rPr lang="en-GB" dirty="0">
                <a:latin typeface="Arial" charset="0"/>
              </a:rPr>
              <a:t>in </a:t>
            </a:r>
            <a:r>
              <a:rPr lang="en-GB" dirty="0" smtClean="0">
                <a:latin typeface="Arial" charset="0"/>
              </a:rPr>
              <a:t>entropy </a:t>
            </a:r>
            <a:r>
              <a:rPr lang="en-GB" dirty="0">
                <a:latin typeface="Arial" charset="0"/>
              </a:rPr>
              <a:t>achieved </a:t>
            </a:r>
            <a:r>
              <a:rPr lang="en-GB" dirty="0" smtClean="0">
                <a:latin typeface="Arial" charset="0"/>
              </a:rPr>
              <a:t>when using </a:t>
            </a:r>
            <a:r>
              <a:rPr lang="en-GB" i="1" dirty="0" smtClean="0">
                <a:latin typeface="Arial" charset="0"/>
              </a:rPr>
              <a:t>split </a:t>
            </a:r>
            <a:r>
              <a:rPr lang="en-GB" dirty="0" smtClean="0">
                <a:latin typeface="Arial" charset="0"/>
              </a:rPr>
              <a:t>to partition the values of attribute </a:t>
            </a:r>
            <a:r>
              <a:rPr lang="en-GB" i="1" dirty="0" smtClean="0">
                <a:latin typeface="Arial" charset="0"/>
              </a:rPr>
              <a:t>a</a:t>
            </a:r>
          </a:p>
          <a:p>
            <a:pPr marL="654316" indent="-404137">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smtClean="0">
                <a:latin typeface="Arial" charset="0"/>
              </a:rPr>
              <a:t>Choose the split with maximum GAIN</a:t>
            </a:r>
            <a:endParaRPr lang="en-GB" dirty="0">
              <a:latin typeface="Arial" charset="0"/>
            </a:endParaRPr>
          </a:p>
          <a:p>
            <a:pPr marL="654316" indent="-404137">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a:latin typeface="Arial" charset="0"/>
              </a:rPr>
              <a:t>Used in ID3 and </a:t>
            </a:r>
            <a:r>
              <a:rPr lang="en-GB" dirty="0" smtClean="0">
                <a:latin typeface="Arial" charset="0"/>
              </a:rPr>
              <a:t>C4.5</a:t>
            </a:r>
            <a:endParaRPr lang="en-GB" dirty="0">
              <a:latin typeface="Arial" charset="0"/>
            </a:endParaRPr>
          </a:p>
          <a:p>
            <a:pPr marL="654316" indent="-404137">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a:latin typeface="Arial" charset="0"/>
              </a:rPr>
              <a:t>Disadvantage: </a:t>
            </a:r>
            <a:r>
              <a:rPr lang="en-GB" dirty="0" smtClean="0">
                <a:latin typeface="Arial" charset="0"/>
              </a:rPr>
              <a:t>tends </a:t>
            </a:r>
            <a:r>
              <a:rPr lang="en-GB" dirty="0">
                <a:latin typeface="Arial" charset="0"/>
              </a:rPr>
              <a:t>to prefer splits that result in large number of partitions, each being small but </a:t>
            </a:r>
            <a:r>
              <a:rPr lang="en-GB" dirty="0" smtClean="0">
                <a:latin typeface="Arial" charset="0"/>
              </a:rPr>
              <a:t>pure</a:t>
            </a:r>
            <a:endParaRPr lang="en-GB" dirty="0">
              <a:latin typeface="Arial" charset="0"/>
            </a:endParaRPr>
          </a:p>
        </p:txBody>
      </p:sp>
      <p:graphicFrame>
        <p:nvGraphicFramePr>
          <p:cNvPr id="28674" name="Object 3"/>
          <p:cNvGraphicFramePr>
            <a:graphicFrameLocks noChangeAspect="1"/>
          </p:cNvGraphicFramePr>
          <p:nvPr>
            <p:extLst>
              <p:ext uri="{D42A27DB-BD31-4B8C-83A1-F6EECF244321}">
                <p14:modId xmlns:p14="http://schemas.microsoft.com/office/powerpoint/2010/main" val="649308950"/>
              </p:ext>
            </p:extLst>
          </p:nvPr>
        </p:nvGraphicFramePr>
        <p:xfrm>
          <a:off x="3132138" y="2532063"/>
          <a:ext cx="6988175" cy="1176337"/>
        </p:xfrm>
        <a:graphic>
          <a:graphicData uri="http://schemas.openxmlformats.org/presentationml/2006/ole">
            <mc:AlternateContent xmlns:mc="http://schemas.openxmlformats.org/markup-compatibility/2006">
              <mc:Choice xmlns:v="urn:schemas-microsoft-com:vml" Requires="v">
                <p:oleObj spid="_x0000_s47217" name="Equation" r:id="rId4" imgW="2717640" imgH="457200" progId="Equation.3">
                  <p:embed/>
                </p:oleObj>
              </mc:Choice>
              <mc:Fallback>
                <p:oleObj name="Equation" r:id="rId4" imgW="2717640" imgH="457200" progId="Equation.3">
                  <p:embed/>
                  <p:pic>
                    <p:nvPicPr>
                      <p:cNvPr id="0" name=""/>
                      <p:cNvPicPr>
                        <a:picLocks noChangeAspect="1" noChangeArrowheads="1"/>
                      </p:cNvPicPr>
                      <p:nvPr/>
                    </p:nvPicPr>
                    <p:blipFill>
                      <a:blip r:embed="rId5"/>
                      <a:srcRect/>
                      <a:stretch>
                        <a:fillRect/>
                      </a:stretch>
                    </p:blipFill>
                    <p:spPr bwMode="auto">
                      <a:xfrm>
                        <a:off x="3132138" y="2532063"/>
                        <a:ext cx="6988175" cy="117633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 name="Slide Number Placeholder 1"/>
          <p:cNvSpPr txBox="1">
            <a:spLocks/>
          </p:cNvSpPr>
          <p:nvPr/>
        </p:nvSpPr>
        <p:spPr>
          <a:xfrm>
            <a:off x="957784" y="8802688"/>
            <a:ext cx="3033712" cy="519112"/>
          </a:xfrm>
          <a:prstGeom prst="rect">
            <a:avLst/>
          </a:prstGeom>
        </p:spPr>
        <p:txBody>
          <a:bodyPr/>
          <a:lstStyle>
            <a:defPPr>
              <a:defRPr lang="en-US"/>
            </a:defPPr>
            <a:lvl1pPr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1pPr>
            <a:lvl2pPr marL="4572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2pPr>
            <a:lvl3pPr marL="9144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3pPr>
            <a:lvl4pPr marL="13716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4pPr>
            <a:lvl5pPr marL="18288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5pPr>
            <a:lvl6pPr marL="22860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6pPr>
            <a:lvl7pPr marL="27432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7pPr>
            <a:lvl8pPr marL="32004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8pPr>
            <a:lvl9pPr marL="36576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9pPr>
          </a:lstStyle>
          <a:p>
            <a:fld id="{4F0FB6BC-84A6-4609-A72D-14054CEE50D6}" type="slidenum">
              <a:rPr lang="en-US" sz="2000" smtClean="0">
                <a:solidFill>
                  <a:srgbClr val="000000"/>
                </a:solidFill>
                <a:latin typeface="+mj-lt"/>
              </a:rPr>
              <a:pPr/>
              <a:t>42</a:t>
            </a:fld>
            <a:endParaRPr lang="en-US" sz="2000" dirty="0">
              <a:solidFill>
                <a:srgbClr val="000000"/>
              </a:solidFill>
              <a:latin typeface="+mj-lt"/>
            </a:endParaRPr>
          </a:p>
        </p:txBody>
      </p:sp>
    </p:spTree>
    <p:extLst>
      <p:ext uri="{BB962C8B-B14F-4D97-AF65-F5344CB8AC3E}">
        <p14:creationId xmlns:p14="http://schemas.microsoft.com/office/powerpoint/2010/main" val="4952925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err="1" smtClean="0">
                <a:latin typeface="+mj-lt"/>
              </a:rPr>
              <a:t>GainRATIO</a:t>
            </a:r>
            <a:r>
              <a:rPr lang="en-GB" dirty="0">
                <a:latin typeface="+mj-lt"/>
              </a:rPr>
              <a:t>: A</a:t>
            </a:r>
            <a:r>
              <a:rPr lang="en-GB" dirty="0" smtClean="0">
                <a:latin typeface="+mj-lt"/>
              </a:rPr>
              <a:t>djusted Information </a:t>
            </a:r>
            <a:r>
              <a:rPr lang="en-GB" dirty="0">
                <a:latin typeface="+mj-lt"/>
              </a:rPr>
              <a:t>Gain</a:t>
            </a:r>
          </a:p>
        </p:txBody>
      </p:sp>
      <p:sp>
        <p:nvSpPr>
          <p:cNvPr id="29701" name="Rectangle 2"/>
          <p:cNvSpPr>
            <a:spLocks noGrp="1" noChangeArrowheads="1"/>
          </p:cNvSpPr>
          <p:nvPr>
            <p:ph idx="1"/>
          </p:nvPr>
        </p:nvSpPr>
        <p:spPr/>
        <p:txBody>
          <a:bodyPr/>
          <a:lstStyle/>
          <a:p>
            <a:pPr marL="1054366" lvl="1" indent="-404137">
              <a:lnSpc>
                <a:spcPct val="90000"/>
              </a:lnSpc>
              <a:spcBef>
                <a:spcPts val="427"/>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sz="3400" dirty="0" smtClean="0">
              <a:latin typeface="Arial" charset="0"/>
            </a:endParaRPr>
          </a:p>
          <a:p>
            <a:pPr marL="1054366" lvl="1" indent="-404137">
              <a:lnSpc>
                <a:spcPct val="90000"/>
              </a:lnSpc>
              <a:spcBef>
                <a:spcPts val="427"/>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sz="3400" dirty="0">
              <a:latin typeface="Arial" charset="0"/>
            </a:endParaRPr>
          </a:p>
          <a:p>
            <a:pPr marL="1054366" lvl="1" indent="-404137">
              <a:lnSpc>
                <a:spcPct val="90000"/>
              </a:lnSpc>
              <a:spcBef>
                <a:spcPts val="427"/>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sz="3400" dirty="0">
              <a:latin typeface="Arial" charset="0"/>
            </a:endParaRPr>
          </a:p>
          <a:p>
            <a:pPr marL="1627833" lvl="2" indent="-325115">
              <a:lnSpc>
                <a:spcPct val="90000"/>
              </a:lnSpc>
              <a:spcBef>
                <a:spcPts val="356"/>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sz="2500" dirty="0" smtClean="0">
                <a:latin typeface="Arial" charset="0"/>
              </a:rPr>
              <a:t>Parent node </a:t>
            </a:r>
            <a:r>
              <a:rPr lang="en-GB" sz="2500" i="1" dirty="0">
                <a:latin typeface="Arial" charset="0"/>
              </a:rPr>
              <a:t>p</a:t>
            </a:r>
            <a:r>
              <a:rPr lang="en-GB" sz="2500" dirty="0">
                <a:latin typeface="Arial" charset="0"/>
              </a:rPr>
              <a:t> is split into </a:t>
            </a:r>
            <a:r>
              <a:rPr lang="en-GB" sz="2500" i="1" dirty="0">
                <a:latin typeface="Arial" charset="0"/>
              </a:rPr>
              <a:t>k</a:t>
            </a:r>
            <a:r>
              <a:rPr lang="en-GB" sz="2500" dirty="0">
                <a:latin typeface="Arial" charset="0"/>
              </a:rPr>
              <a:t> partitions</a:t>
            </a:r>
          </a:p>
          <a:p>
            <a:pPr marL="1627833" lvl="2" indent="-325115">
              <a:lnSpc>
                <a:spcPct val="90000"/>
              </a:lnSpc>
              <a:spcBef>
                <a:spcPts val="356"/>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sz="2500" i="1" dirty="0" err="1">
                <a:latin typeface="Arial" charset="0"/>
              </a:rPr>
              <a:t>n</a:t>
            </a:r>
            <a:r>
              <a:rPr lang="en-GB" sz="2500" i="1" baseline="-25000" dirty="0" err="1">
                <a:latin typeface="Arial" charset="0"/>
              </a:rPr>
              <a:t>i</a:t>
            </a:r>
            <a:r>
              <a:rPr lang="en-GB" sz="2500" dirty="0">
                <a:latin typeface="Arial" charset="0"/>
              </a:rPr>
              <a:t> is the number of records in partition </a:t>
            </a:r>
            <a:r>
              <a:rPr lang="en-GB" sz="2500" i="1" dirty="0" err="1">
                <a:latin typeface="Arial" charset="0"/>
              </a:rPr>
              <a:t>i</a:t>
            </a:r>
            <a:endParaRPr lang="en-GB" sz="2500" i="1" dirty="0">
              <a:latin typeface="Arial" charset="0"/>
            </a:endParaRPr>
          </a:p>
          <a:p>
            <a:pPr marL="1627833" lvl="2" indent="-325115">
              <a:lnSpc>
                <a:spcPct val="90000"/>
              </a:lnSpc>
              <a:spcBef>
                <a:spcPts val="142"/>
              </a:spcBef>
              <a:buNone/>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sz="2500" dirty="0">
              <a:latin typeface="Arial" charset="0"/>
            </a:endParaRPr>
          </a:p>
          <a:p>
            <a:pPr marL="654316" indent="-404137">
              <a:lnSpc>
                <a:spcPct val="90000"/>
              </a:lnSpc>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a:latin typeface="Arial" charset="0"/>
              </a:rPr>
              <a:t>Adjusts Information Gain by the entropy of the partitioning (</a:t>
            </a:r>
            <a:r>
              <a:rPr lang="en-GB" i="1" dirty="0" err="1" smtClean="0">
                <a:latin typeface="Arial" charset="0"/>
              </a:rPr>
              <a:t>SplitINFO</a:t>
            </a:r>
            <a:r>
              <a:rPr lang="en-GB" dirty="0" smtClean="0">
                <a:latin typeface="Arial" charset="0"/>
              </a:rPr>
              <a:t>)</a:t>
            </a:r>
          </a:p>
          <a:p>
            <a:pPr marL="654316" indent="-404137">
              <a:lnSpc>
                <a:spcPct val="90000"/>
              </a:lnSpc>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dirty="0" smtClean="0">
              <a:latin typeface="Arial" charset="0"/>
            </a:endParaRPr>
          </a:p>
          <a:p>
            <a:pPr marL="654316" indent="-404137">
              <a:lnSpc>
                <a:spcPct val="90000"/>
              </a:lnSpc>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smtClean="0">
                <a:latin typeface="Arial" charset="0"/>
              </a:rPr>
              <a:t>Higher </a:t>
            </a:r>
            <a:r>
              <a:rPr lang="en-GB" dirty="0">
                <a:latin typeface="Arial" charset="0"/>
              </a:rPr>
              <a:t>entropy partitioning (large number of small partitions) is penalized!</a:t>
            </a:r>
          </a:p>
          <a:p>
            <a:pPr marL="654316" indent="-404137">
              <a:lnSpc>
                <a:spcPct val="90000"/>
              </a:lnSpc>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dirty="0" smtClean="0">
              <a:latin typeface="Arial" charset="0"/>
            </a:endParaRPr>
          </a:p>
          <a:p>
            <a:pPr marL="654316" indent="-404137">
              <a:lnSpc>
                <a:spcPct val="90000"/>
              </a:lnSpc>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smtClean="0">
                <a:latin typeface="Arial" charset="0"/>
              </a:rPr>
              <a:t>Used </a:t>
            </a:r>
            <a:r>
              <a:rPr lang="en-GB" dirty="0">
                <a:latin typeface="Arial" charset="0"/>
              </a:rPr>
              <a:t>in C4.5</a:t>
            </a:r>
          </a:p>
          <a:p>
            <a:pPr marL="654316" indent="-404137">
              <a:lnSpc>
                <a:spcPct val="90000"/>
              </a:lnSpc>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dirty="0" smtClean="0">
              <a:latin typeface="Arial" charset="0"/>
            </a:endParaRPr>
          </a:p>
          <a:p>
            <a:pPr marL="654316" indent="-404137">
              <a:lnSpc>
                <a:spcPct val="90000"/>
              </a:lnSpc>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smtClean="0">
                <a:latin typeface="Arial" charset="0"/>
              </a:rPr>
              <a:t>Designed </a:t>
            </a:r>
            <a:r>
              <a:rPr lang="en-GB" dirty="0">
                <a:latin typeface="Arial" charset="0"/>
              </a:rPr>
              <a:t>to overcome the disadvantage of Information Gain</a:t>
            </a:r>
          </a:p>
        </p:txBody>
      </p:sp>
      <p:graphicFrame>
        <p:nvGraphicFramePr>
          <p:cNvPr id="29698" name="Object 3"/>
          <p:cNvGraphicFramePr>
            <a:graphicFrameLocks noChangeAspect="1"/>
          </p:cNvGraphicFramePr>
          <p:nvPr>
            <p:extLst>
              <p:ext uri="{D42A27DB-BD31-4B8C-83A1-F6EECF244321}">
                <p14:modId xmlns:p14="http://schemas.microsoft.com/office/powerpoint/2010/main" val="1523957645"/>
              </p:ext>
            </p:extLst>
          </p:nvPr>
        </p:nvGraphicFramePr>
        <p:xfrm>
          <a:off x="1230313" y="2200275"/>
          <a:ext cx="4603750" cy="1076325"/>
        </p:xfrm>
        <a:graphic>
          <a:graphicData uri="http://schemas.openxmlformats.org/presentationml/2006/ole">
            <mc:AlternateContent xmlns:mc="http://schemas.openxmlformats.org/markup-compatibility/2006">
              <mc:Choice xmlns:v="urn:schemas-microsoft-com:vml" Requires="v">
                <p:oleObj spid="_x0000_s49377" name="Equation" r:id="rId4" imgW="1790640" imgH="444240" progId="Equation.3">
                  <p:embed/>
                </p:oleObj>
              </mc:Choice>
              <mc:Fallback>
                <p:oleObj name="Equation" r:id="rId4" imgW="1790640" imgH="444240" progId="Equation.3">
                  <p:embed/>
                  <p:pic>
                    <p:nvPicPr>
                      <p:cNvPr id="0" name=""/>
                      <p:cNvPicPr>
                        <a:picLocks noChangeAspect="1" noChangeArrowheads="1"/>
                      </p:cNvPicPr>
                      <p:nvPr/>
                    </p:nvPicPr>
                    <p:blipFill>
                      <a:blip r:embed="rId5"/>
                      <a:srcRect/>
                      <a:stretch>
                        <a:fillRect/>
                      </a:stretch>
                    </p:blipFill>
                    <p:spPr bwMode="auto">
                      <a:xfrm>
                        <a:off x="1230313" y="2200275"/>
                        <a:ext cx="4603750" cy="1076325"/>
                      </a:xfrm>
                      <a:prstGeom prst="rect">
                        <a:avLst/>
                      </a:prstGeom>
                      <a:noFill/>
                      <a:effectLst/>
                      <a:extLst/>
                    </p:spPr>
                  </p:pic>
                </p:oleObj>
              </mc:Fallback>
            </mc:AlternateContent>
          </a:graphicData>
        </a:graphic>
      </p:graphicFrame>
      <p:sp>
        <p:nvSpPr>
          <p:cNvPr id="6" name="Slide Number Placeholder 1"/>
          <p:cNvSpPr txBox="1">
            <a:spLocks/>
          </p:cNvSpPr>
          <p:nvPr/>
        </p:nvSpPr>
        <p:spPr>
          <a:xfrm>
            <a:off x="957784" y="8802688"/>
            <a:ext cx="3033712" cy="519112"/>
          </a:xfrm>
          <a:prstGeom prst="rect">
            <a:avLst/>
          </a:prstGeom>
        </p:spPr>
        <p:txBody>
          <a:bodyPr/>
          <a:lstStyle>
            <a:defPPr>
              <a:defRPr lang="en-US"/>
            </a:defPPr>
            <a:lvl1pPr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1pPr>
            <a:lvl2pPr marL="4572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2pPr>
            <a:lvl3pPr marL="9144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3pPr>
            <a:lvl4pPr marL="13716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4pPr>
            <a:lvl5pPr marL="18288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5pPr>
            <a:lvl6pPr marL="22860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6pPr>
            <a:lvl7pPr marL="27432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7pPr>
            <a:lvl8pPr marL="32004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8pPr>
            <a:lvl9pPr marL="36576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9pPr>
          </a:lstStyle>
          <a:p>
            <a:fld id="{4F0FB6BC-84A6-4609-A72D-14054CEE50D6}" type="slidenum">
              <a:rPr lang="en-US" smtClean="0"/>
              <a:pPr/>
              <a:t>43</a:t>
            </a:fld>
            <a:endParaRPr lang="en-US" dirty="0"/>
          </a:p>
        </p:txBody>
      </p:sp>
      <p:sp>
        <p:nvSpPr>
          <p:cNvPr id="7" name="Slide Number Placeholder 1"/>
          <p:cNvSpPr txBox="1">
            <a:spLocks/>
          </p:cNvSpPr>
          <p:nvPr/>
        </p:nvSpPr>
        <p:spPr>
          <a:xfrm>
            <a:off x="1110184" y="8955088"/>
            <a:ext cx="3033712" cy="519112"/>
          </a:xfrm>
          <a:prstGeom prst="rect">
            <a:avLst/>
          </a:prstGeom>
        </p:spPr>
        <p:txBody>
          <a:bodyPr/>
          <a:lstStyle>
            <a:defPPr>
              <a:defRPr lang="en-US"/>
            </a:defPPr>
            <a:lvl1pPr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1pPr>
            <a:lvl2pPr marL="4572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2pPr>
            <a:lvl3pPr marL="9144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3pPr>
            <a:lvl4pPr marL="13716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4pPr>
            <a:lvl5pPr marL="1828800" algn="l" rtl="0" fontAlgn="base">
              <a:spcBef>
                <a:spcPct val="0"/>
              </a:spcBef>
              <a:spcAft>
                <a:spcPct val="0"/>
              </a:spcAft>
              <a:defRPr sz="4000" kern="1200">
                <a:solidFill>
                  <a:srgbClr val="FFFFFF"/>
                </a:solidFill>
                <a:latin typeface="American Typewriter" charset="0"/>
                <a:ea typeface="ヒラギノ明朝 ProN W3" charset="-128"/>
                <a:cs typeface="+mn-cs"/>
                <a:sym typeface="American Typewriter" charset="0"/>
              </a:defRPr>
            </a:lvl5pPr>
            <a:lvl6pPr marL="22860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6pPr>
            <a:lvl7pPr marL="27432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7pPr>
            <a:lvl8pPr marL="32004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8pPr>
            <a:lvl9pPr marL="3657600" algn="l" defTabSz="914400" rtl="0" eaLnBrk="1" latinLnBrk="0" hangingPunct="1">
              <a:defRPr sz="4000" kern="1200">
                <a:solidFill>
                  <a:srgbClr val="FFFFFF"/>
                </a:solidFill>
                <a:latin typeface="American Typewriter" charset="0"/>
                <a:ea typeface="ヒラギノ明朝 ProN W3" charset="-128"/>
                <a:cs typeface="+mn-cs"/>
                <a:sym typeface="American Typewriter" charset="0"/>
              </a:defRPr>
            </a:lvl9pPr>
          </a:lstStyle>
          <a:p>
            <a:fld id="{4F0FB6BC-84A6-4609-A72D-14054CEE50D6}" type="slidenum">
              <a:rPr lang="en-US" sz="2000" smtClean="0">
                <a:solidFill>
                  <a:srgbClr val="000000"/>
                </a:solidFill>
                <a:latin typeface="+mj-lt"/>
              </a:rPr>
              <a:pPr/>
              <a:t>43</a:t>
            </a:fld>
            <a:endParaRPr lang="en-US" sz="2000" dirty="0">
              <a:solidFill>
                <a:srgbClr val="000000"/>
              </a:solidFill>
              <a:latin typeface="+mj-lt"/>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277124485"/>
              </p:ext>
            </p:extLst>
          </p:nvPr>
        </p:nvGraphicFramePr>
        <p:xfrm>
          <a:off x="7397476" y="2070100"/>
          <a:ext cx="4346375" cy="1081088"/>
        </p:xfrm>
        <a:graphic>
          <a:graphicData uri="http://schemas.openxmlformats.org/presentationml/2006/ole">
            <mc:AlternateContent xmlns:mc="http://schemas.openxmlformats.org/markup-compatibility/2006">
              <mc:Choice xmlns:v="urn:schemas-microsoft-com:vml" Requires="v">
                <p:oleObj spid="_x0000_s49378" name="Equation" r:id="rId6" imgW="1625400" imgH="431640" progId="Equation.3">
                  <p:embed/>
                </p:oleObj>
              </mc:Choice>
              <mc:Fallback>
                <p:oleObj name="Equation" r:id="rId6" imgW="1625400" imgH="431640" progId="Equation.3">
                  <p:embed/>
                  <p:pic>
                    <p:nvPicPr>
                      <p:cNvPr id="0" name="Object 4"/>
                      <p:cNvPicPr>
                        <a:picLocks noChangeAspect="1" noChangeArrowheads="1"/>
                      </p:cNvPicPr>
                      <p:nvPr/>
                    </p:nvPicPr>
                    <p:blipFill>
                      <a:blip r:embed="rId7"/>
                      <a:srcRect/>
                      <a:stretch>
                        <a:fillRect/>
                      </a:stretch>
                    </p:blipFill>
                    <p:spPr bwMode="auto">
                      <a:xfrm>
                        <a:off x="7397476" y="2070100"/>
                        <a:ext cx="4346375" cy="1081088"/>
                      </a:xfrm>
                      <a:prstGeom prst="rect">
                        <a:avLst/>
                      </a:prstGeom>
                      <a:noFill/>
                      <a:ln>
                        <a:noFill/>
                      </a:ln>
                      <a:effectLst/>
                    </p:spPr>
                  </p:pic>
                </p:oleObj>
              </mc:Fallback>
            </mc:AlternateContent>
          </a:graphicData>
        </a:graphic>
      </p:graphicFrame>
      <p:pic>
        <p:nvPicPr>
          <p:cNvPr id="3" name="Picture 2"/>
          <p:cNvPicPr>
            <a:picLocks noChangeAspect="1"/>
          </p:cNvPicPr>
          <p:nvPr/>
        </p:nvPicPr>
        <p:blipFill>
          <a:blip r:embed="rId8"/>
          <a:stretch>
            <a:fillRect/>
          </a:stretch>
        </p:blipFill>
        <p:spPr>
          <a:xfrm>
            <a:off x="-5234904" y="5380856"/>
            <a:ext cx="4582504" cy="1097506"/>
          </a:xfrm>
          <a:prstGeom prst="rect">
            <a:avLst/>
          </a:prstGeom>
        </p:spPr>
      </p:pic>
    </p:spTree>
    <p:extLst>
      <p:ext uri="{BB962C8B-B14F-4D97-AF65-F5344CB8AC3E}">
        <p14:creationId xmlns:p14="http://schemas.microsoft.com/office/powerpoint/2010/main" val="42483346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a:solidFill>
                  <a:schemeClr val="accent1"/>
                </a:solidFill>
                <a:latin typeface="+mj-lt"/>
              </a:rPr>
              <a:t>Measure of </a:t>
            </a:r>
            <a:r>
              <a:rPr lang="en-GB" dirty="0" smtClean="0">
                <a:solidFill>
                  <a:schemeClr val="accent1"/>
                </a:solidFill>
                <a:latin typeface="+mj-lt"/>
              </a:rPr>
              <a:t>Impurity: Classification </a:t>
            </a:r>
            <a:r>
              <a:rPr lang="en-GB" dirty="0">
                <a:solidFill>
                  <a:schemeClr val="accent1"/>
                </a:solidFill>
                <a:latin typeface="+mj-lt"/>
              </a:rPr>
              <a:t>Error</a:t>
            </a:r>
          </a:p>
        </p:txBody>
      </p:sp>
      <p:sp>
        <p:nvSpPr>
          <p:cNvPr id="30724" name="Rectangle 2"/>
          <p:cNvSpPr>
            <a:spLocks noGrp="1" noChangeArrowheads="1"/>
          </p:cNvSpPr>
          <p:nvPr>
            <p:ph idx="1"/>
          </p:nvPr>
        </p:nvSpPr>
        <p:spPr/>
        <p:txBody>
          <a:bodyPr/>
          <a:lstStyle/>
          <a:p>
            <a:pPr marL="485415" indent="-485415">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a:latin typeface="Arial" charset="0"/>
              </a:rPr>
              <a:t>Classification error at a node </a:t>
            </a:r>
            <a:r>
              <a:rPr lang="en-GB" i="1" dirty="0" smtClean="0">
                <a:latin typeface="Arial" charset="0"/>
              </a:rPr>
              <a:t>t</a:t>
            </a:r>
            <a:r>
              <a:rPr lang="en-GB" dirty="0" smtClean="0">
                <a:latin typeface="Arial" charset="0"/>
              </a:rPr>
              <a:t>:</a:t>
            </a:r>
            <a:endParaRPr lang="en-GB" dirty="0">
              <a:latin typeface="Arial" charset="0"/>
            </a:endParaRPr>
          </a:p>
          <a:p>
            <a:pPr marL="485415" indent="-485415">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dirty="0">
              <a:latin typeface="Arial" charset="0"/>
            </a:endParaRPr>
          </a:p>
          <a:p>
            <a:pPr marL="485415" indent="-485415">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dirty="0">
              <a:latin typeface="Arial" charset="0"/>
            </a:endParaRPr>
          </a:p>
          <a:p>
            <a:pPr marL="485415" indent="-485415">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dirty="0">
              <a:latin typeface="Arial" charset="0"/>
            </a:endParaRPr>
          </a:p>
          <a:p>
            <a:pPr marL="485415" indent="-485415">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dirty="0" smtClean="0">
              <a:latin typeface="Arial" charset="0"/>
            </a:endParaRPr>
          </a:p>
          <a:p>
            <a:pPr marL="485415" indent="-485415">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smtClean="0">
                <a:latin typeface="Arial" charset="0"/>
              </a:rPr>
              <a:t>Measures </a:t>
            </a:r>
            <a:r>
              <a:rPr lang="en-GB" dirty="0">
                <a:latin typeface="Arial" charset="0"/>
              </a:rPr>
              <a:t>misclassification error made by a </a:t>
            </a:r>
            <a:r>
              <a:rPr lang="en-GB" dirty="0" smtClean="0">
                <a:latin typeface="Arial" charset="0"/>
              </a:rPr>
              <a:t>node</a:t>
            </a:r>
          </a:p>
          <a:p>
            <a:pPr marL="485415" indent="-485415">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dirty="0">
              <a:latin typeface="Arial" charset="0"/>
            </a:endParaRPr>
          </a:p>
          <a:p>
            <a:pPr marL="485415" indent="-485415">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smtClean="0">
                <a:latin typeface="Arial" charset="0"/>
              </a:rPr>
              <a:t>Maximum </a:t>
            </a:r>
            <a:r>
              <a:rPr lang="en-GB" dirty="0">
                <a:latin typeface="Arial" charset="0"/>
              </a:rPr>
              <a:t>(1 - 1/</a:t>
            </a:r>
            <a:r>
              <a:rPr lang="en-GB" i="1" dirty="0" err="1">
                <a:latin typeface="Arial" charset="0"/>
              </a:rPr>
              <a:t>n</a:t>
            </a:r>
            <a:r>
              <a:rPr lang="en-GB" i="1" baseline="-25000" dirty="0" err="1">
                <a:latin typeface="Arial" charset="0"/>
              </a:rPr>
              <a:t>c</a:t>
            </a:r>
            <a:r>
              <a:rPr lang="en-GB" dirty="0">
                <a:latin typeface="Arial" charset="0"/>
              </a:rPr>
              <a:t>) when records are equally distributed among all classes, implying </a:t>
            </a:r>
            <a:r>
              <a:rPr lang="en-GB" dirty="0" smtClean="0">
                <a:latin typeface="Arial" charset="0"/>
              </a:rPr>
              <a:t>highest impurity</a:t>
            </a:r>
          </a:p>
          <a:p>
            <a:pPr marL="485415" indent="-485415">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endParaRPr lang="en-GB" dirty="0">
              <a:latin typeface="Arial" charset="0"/>
            </a:endParaRPr>
          </a:p>
          <a:p>
            <a:pPr marL="485415" indent="-485415">
              <a:spcBef>
                <a:spcPts val="427"/>
              </a:spcBef>
              <a:tabLst>
                <a:tab pos="1368192" algn="l"/>
                <a:tab pos="2668652" algn="l"/>
                <a:tab pos="3969111" algn="l"/>
                <a:tab pos="5269571" algn="l"/>
                <a:tab pos="6570031" algn="l"/>
                <a:tab pos="7870490" algn="l"/>
                <a:tab pos="9170950" algn="l"/>
                <a:tab pos="10471410" algn="l"/>
                <a:tab pos="11771869" algn="l"/>
                <a:tab pos="13072329" algn="l"/>
                <a:tab pos="14372789" algn="l"/>
              </a:tabLst>
            </a:pPr>
            <a:r>
              <a:rPr lang="en-GB" dirty="0" smtClean="0">
                <a:latin typeface="Arial" charset="0"/>
              </a:rPr>
              <a:t>Minimum </a:t>
            </a:r>
            <a:r>
              <a:rPr lang="en-GB" dirty="0">
                <a:latin typeface="Arial" charset="0"/>
              </a:rPr>
              <a:t>(</a:t>
            </a:r>
            <a:r>
              <a:rPr lang="en-GB" dirty="0" smtClean="0">
                <a:latin typeface="Arial" charset="0"/>
              </a:rPr>
              <a:t>0) </a:t>
            </a:r>
            <a:r>
              <a:rPr lang="en-GB" dirty="0">
                <a:latin typeface="Arial" charset="0"/>
              </a:rPr>
              <a:t>when all records belong to one class, implying </a:t>
            </a:r>
            <a:r>
              <a:rPr lang="en-GB" dirty="0" smtClean="0">
                <a:latin typeface="Arial" charset="0"/>
              </a:rPr>
              <a:t>highest purity</a:t>
            </a:r>
            <a:endParaRPr lang="en-GB" dirty="0">
              <a:latin typeface="Arial" charset="0"/>
            </a:endParaRPr>
          </a:p>
        </p:txBody>
      </p:sp>
      <p:sp>
        <p:nvSpPr>
          <p:cNvPr id="5" name="Slide Number Placeholder 1"/>
          <p:cNvSpPr>
            <a:spLocks noGrp="1"/>
          </p:cNvSpPr>
          <p:nvPr>
            <p:ph type="sldNum" sz="quarter" idx="4"/>
          </p:nvPr>
        </p:nvSpPr>
        <p:spPr/>
        <p:txBody>
          <a:bodyPr/>
          <a:lstStyle/>
          <a:p>
            <a:fld id="{4F0FB6BC-84A6-4609-A72D-14054CEE50D6}" type="slidenum">
              <a:rPr lang="en-US" smtClean="0"/>
              <a:pPr/>
              <a:t>44</a:t>
            </a:fld>
            <a:endParaRPr lang="en-US" dirty="0"/>
          </a:p>
        </p:txBody>
      </p:sp>
      <p:graphicFrame>
        <p:nvGraphicFramePr>
          <p:cNvPr id="30722" name="Object 3"/>
          <p:cNvGraphicFramePr>
            <a:graphicFrameLocks noChangeAspect="1"/>
          </p:cNvGraphicFramePr>
          <p:nvPr>
            <p:extLst>
              <p:ext uri="{D42A27DB-BD31-4B8C-83A1-F6EECF244321}">
                <p14:modId xmlns:p14="http://schemas.microsoft.com/office/powerpoint/2010/main" val="2414908112"/>
              </p:ext>
            </p:extLst>
          </p:nvPr>
        </p:nvGraphicFramePr>
        <p:xfrm>
          <a:off x="4054128" y="2932584"/>
          <a:ext cx="4220779" cy="738305"/>
        </p:xfrm>
        <a:graphic>
          <a:graphicData uri="http://schemas.openxmlformats.org/presentationml/2006/ole">
            <mc:AlternateContent xmlns:mc="http://schemas.openxmlformats.org/markup-compatibility/2006">
              <mc:Choice xmlns:v="urn:schemas-microsoft-com:vml" Requires="v">
                <p:oleObj spid="_x0000_s51313" name="Equation" r:id="rId4" imgW="1587240" imgH="279360" progId="Equation.3">
                  <p:embed/>
                </p:oleObj>
              </mc:Choice>
              <mc:Fallback>
                <p:oleObj name="Equation" r:id="rId4" imgW="1587240" imgH="279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4128" y="2932584"/>
                        <a:ext cx="4220779" cy="738305"/>
                      </a:xfrm>
                      <a:prstGeom prst="rect">
                        <a:avLst/>
                      </a:prstGeom>
                      <a:noFill/>
                      <a:effectLst/>
                      <a:extLst/>
                    </p:spPr>
                  </p:pic>
                </p:oleObj>
              </mc:Fallback>
            </mc:AlternateContent>
          </a:graphicData>
        </a:graphic>
      </p:graphicFrame>
    </p:spTree>
    <p:extLst>
      <p:ext uri="{BB962C8B-B14F-4D97-AF65-F5344CB8AC3E}">
        <p14:creationId xmlns:p14="http://schemas.microsoft.com/office/powerpoint/2010/main" val="33033583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a:latin typeface="+mj-lt"/>
              </a:rPr>
              <a:t>Examples for Computing Error</a:t>
            </a:r>
          </a:p>
        </p:txBody>
      </p:sp>
      <p:sp>
        <p:nvSpPr>
          <p:cNvPr id="11" name="Slide Number Placeholder 1"/>
          <p:cNvSpPr>
            <a:spLocks noGrp="1"/>
          </p:cNvSpPr>
          <p:nvPr>
            <p:ph type="sldNum" sz="quarter" idx="4"/>
          </p:nvPr>
        </p:nvSpPr>
        <p:spPr/>
        <p:txBody>
          <a:bodyPr/>
          <a:lstStyle/>
          <a:p>
            <a:fld id="{4F0FB6BC-84A6-4609-A72D-14054CEE50D6}" type="slidenum">
              <a:rPr lang="en-US" smtClean="0"/>
              <a:pPr/>
              <a:t>45</a:t>
            </a:fld>
            <a:endParaRPr lang="en-US" dirty="0"/>
          </a:p>
        </p:txBody>
      </p:sp>
      <p:graphicFrame>
        <p:nvGraphicFramePr>
          <p:cNvPr id="31746" name="Object 2"/>
          <p:cNvGraphicFramePr>
            <a:graphicFrameLocks noChangeAspect="1"/>
          </p:cNvGraphicFramePr>
          <p:nvPr>
            <p:extLst>
              <p:ext uri="{D42A27DB-BD31-4B8C-83A1-F6EECF244321}">
                <p14:modId xmlns:p14="http://schemas.microsoft.com/office/powerpoint/2010/main" val="957548953"/>
              </p:ext>
            </p:extLst>
          </p:nvPr>
        </p:nvGraphicFramePr>
        <p:xfrm>
          <a:off x="433494" y="3112663"/>
          <a:ext cx="3359573" cy="1332089"/>
        </p:xfrm>
        <a:graphic>
          <a:graphicData uri="http://schemas.openxmlformats.org/presentationml/2006/ole">
            <mc:AlternateContent xmlns:mc="http://schemas.openxmlformats.org/markup-compatibility/2006">
              <mc:Choice xmlns:v="urn:schemas-microsoft-com:vml" Requires="v">
                <p:oleObj spid="_x0000_s53687" r:id="rId4" imgW="3239280" imgH="1357560" progId="">
                  <p:embed/>
                </p:oleObj>
              </mc:Choice>
              <mc:Fallback>
                <p:oleObj r:id="rId4" imgW="3239280" imgH="13575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494" y="3112663"/>
                        <a:ext cx="3359573" cy="1332089"/>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1747" name="Object 3"/>
          <p:cNvGraphicFramePr>
            <a:graphicFrameLocks noChangeAspect="1"/>
          </p:cNvGraphicFramePr>
          <p:nvPr>
            <p:extLst>
              <p:ext uri="{D42A27DB-BD31-4B8C-83A1-F6EECF244321}">
                <p14:modId xmlns:p14="http://schemas.microsoft.com/office/powerpoint/2010/main" val="679997338"/>
              </p:ext>
            </p:extLst>
          </p:nvPr>
        </p:nvGraphicFramePr>
        <p:xfrm>
          <a:off x="541867" y="6865332"/>
          <a:ext cx="3251200" cy="1334347"/>
        </p:xfrm>
        <a:graphic>
          <a:graphicData uri="http://schemas.openxmlformats.org/presentationml/2006/ole">
            <mc:AlternateContent xmlns:mc="http://schemas.openxmlformats.org/markup-compatibility/2006">
              <mc:Choice xmlns:v="urn:schemas-microsoft-com:vml" Requires="v">
                <p:oleObj spid="_x0000_s53688" r:id="rId6" imgW="3239280" imgH="1381680" progId="">
                  <p:embed/>
                </p:oleObj>
              </mc:Choice>
              <mc:Fallback>
                <p:oleObj r:id="rId6" imgW="3239280" imgH="13816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867" y="6865332"/>
                        <a:ext cx="3251200" cy="133434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1748" name="Object 4"/>
          <p:cNvGraphicFramePr>
            <a:graphicFrameLocks noChangeAspect="1"/>
          </p:cNvGraphicFramePr>
          <p:nvPr>
            <p:extLst>
              <p:ext uri="{D42A27DB-BD31-4B8C-83A1-F6EECF244321}">
                <p14:modId xmlns:p14="http://schemas.microsoft.com/office/powerpoint/2010/main" val="4088604260"/>
              </p:ext>
            </p:extLst>
          </p:nvPr>
        </p:nvGraphicFramePr>
        <p:xfrm>
          <a:off x="541867" y="5027770"/>
          <a:ext cx="3251200" cy="1289190"/>
        </p:xfrm>
        <a:graphic>
          <a:graphicData uri="http://schemas.openxmlformats.org/presentationml/2006/ole">
            <mc:AlternateContent xmlns:mc="http://schemas.openxmlformats.org/markup-compatibility/2006">
              <mc:Choice xmlns:v="urn:schemas-microsoft-com:vml" Requires="v">
                <p:oleObj spid="_x0000_s53689" r:id="rId8" imgW="3239280" imgH="1357560" progId="">
                  <p:embed/>
                </p:oleObj>
              </mc:Choice>
              <mc:Fallback>
                <p:oleObj r:id="rId8" imgW="3239280" imgH="13575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867" y="5027770"/>
                        <a:ext cx="3251200" cy="128919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1751" name="Text Box 5"/>
          <p:cNvSpPr txBox="1">
            <a:spLocks noChangeArrowheads="1"/>
          </p:cNvSpPr>
          <p:nvPr/>
        </p:nvSpPr>
        <p:spPr bwMode="auto">
          <a:xfrm>
            <a:off x="4118187" y="3094036"/>
            <a:ext cx="8453120" cy="113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778"/>
              </a:spcBef>
            </a:pPr>
            <a:r>
              <a:rPr lang="en-GB" sz="2500" dirty="0">
                <a:solidFill>
                  <a:srgbClr val="000000"/>
                </a:solidFill>
                <a:latin typeface="Arial" charset="0"/>
              </a:rPr>
              <a:t>P(C1) = 0/6 = 0     P(C2) = 6/6 = 1</a:t>
            </a:r>
          </a:p>
          <a:p>
            <a:pPr>
              <a:spcBef>
                <a:spcPts val="1778"/>
              </a:spcBef>
            </a:pPr>
            <a:r>
              <a:rPr lang="en-GB" sz="2500" dirty="0">
                <a:solidFill>
                  <a:srgbClr val="000000"/>
                </a:solidFill>
                <a:latin typeface="Arial" charset="0"/>
              </a:rPr>
              <a:t>Error = 1 – max (0, 1) = 1 – 1 = 0 </a:t>
            </a:r>
          </a:p>
        </p:txBody>
      </p:sp>
      <p:sp>
        <p:nvSpPr>
          <p:cNvPr id="31752" name="Text Box 6"/>
          <p:cNvSpPr txBox="1">
            <a:spLocks noChangeArrowheads="1"/>
          </p:cNvSpPr>
          <p:nvPr/>
        </p:nvSpPr>
        <p:spPr bwMode="auto">
          <a:xfrm>
            <a:off x="4226560" y="5038252"/>
            <a:ext cx="7261013" cy="113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778"/>
              </a:spcBef>
            </a:pPr>
            <a:r>
              <a:rPr lang="en-GB" sz="2500" dirty="0">
                <a:solidFill>
                  <a:srgbClr val="000000"/>
                </a:solidFill>
                <a:latin typeface="Arial" charset="0"/>
              </a:rPr>
              <a:t>P(C1) = 1/6          P(C2) = 5/6</a:t>
            </a:r>
          </a:p>
          <a:p>
            <a:pPr>
              <a:spcBef>
                <a:spcPts val="1778"/>
              </a:spcBef>
            </a:pPr>
            <a:r>
              <a:rPr lang="en-GB" sz="2500" dirty="0">
                <a:solidFill>
                  <a:srgbClr val="000000"/>
                </a:solidFill>
                <a:latin typeface="Arial" charset="0"/>
              </a:rPr>
              <a:t>Error = 1 – max (1/6, 5/6) = 1 – 5/6 = 1/6</a:t>
            </a:r>
          </a:p>
        </p:txBody>
      </p:sp>
      <p:sp>
        <p:nvSpPr>
          <p:cNvPr id="31753" name="Text Box 7"/>
          <p:cNvSpPr txBox="1">
            <a:spLocks noChangeArrowheads="1"/>
          </p:cNvSpPr>
          <p:nvPr/>
        </p:nvSpPr>
        <p:spPr bwMode="auto">
          <a:xfrm>
            <a:off x="4226560" y="6904465"/>
            <a:ext cx="8778240" cy="113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778"/>
              </a:spcBef>
            </a:pPr>
            <a:r>
              <a:rPr lang="en-GB" sz="2500">
                <a:solidFill>
                  <a:srgbClr val="000000"/>
                </a:solidFill>
                <a:latin typeface="Arial" charset="0"/>
              </a:rPr>
              <a:t>P(C1) = 2/6          P(C2) = 4/6</a:t>
            </a:r>
          </a:p>
          <a:p>
            <a:pPr>
              <a:spcBef>
                <a:spcPts val="1778"/>
              </a:spcBef>
            </a:pPr>
            <a:r>
              <a:rPr lang="en-GB" sz="2500">
                <a:solidFill>
                  <a:srgbClr val="000000"/>
                </a:solidFill>
                <a:latin typeface="Arial" charset="0"/>
              </a:rPr>
              <a:t>Error = 1 – max (2/6, 4/6) = 1 – 4/6 = 1/3</a:t>
            </a:r>
          </a:p>
        </p:txBody>
      </p:sp>
      <p:graphicFrame>
        <p:nvGraphicFramePr>
          <p:cNvPr id="31749" name="Object 8"/>
          <p:cNvGraphicFramePr>
            <a:graphicFrameLocks noChangeAspect="1"/>
          </p:cNvGraphicFramePr>
          <p:nvPr>
            <p:extLst>
              <p:ext uri="{D42A27DB-BD31-4B8C-83A1-F6EECF244321}">
                <p14:modId xmlns:p14="http://schemas.microsoft.com/office/powerpoint/2010/main" val="3255861713"/>
              </p:ext>
            </p:extLst>
          </p:nvPr>
        </p:nvGraphicFramePr>
        <p:xfrm>
          <a:off x="4558184" y="1924472"/>
          <a:ext cx="4337101" cy="758992"/>
        </p:xfrm>
        <a:graphic>
          <a:graphicData uri="http://schemas.openxmlformats.org/presentationml/2006/ole">
            <mc:AlternateContent xmlns:mc="http://schemas.openxmlformats.org/markup-compatibility/2006">
              <mc:Choice xmlns:v="urn:schemas-microsoft-com:vml" Requires="v">
                <p:oleObj spid="_x0000_s53690" name="Equation" r:id="rId10" imgW="1587240" imgH="279360" progId="Equation.3">
                  <p:embed/>
                </p:oleObj>
              </mc:Choice>
              <mc:Fallback>
                <p:oleObj name="Equation" r:id="rId10" imgW="1587240" imgH="2793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8184" y="1924472"/>
                        <a:ext cx="4337101" cy="758992"/>
                      </a:xfrm>
                      <a:prstGeom prst="rect">
                        <a:avLst/>
                      </a:prstGeom>
                      <a:noFill/>
                      <a:effectLst/>
                      <a:extLst/>
                    </p:spPr>
                  </p:pic>
                </p:oleObj>
              </mc:Fallback>
            </mc:AlternateContent>
          </a:graphicData>
        </a:graphic>
      </p:graphicFrame>
    </p:spTree>
    <p:extLst>
      <p:ext uri="{BB962C8B-B14F-4D97-AF65-F5344CB8AC3E}">
        <p14:creationId xmlns:p14="http://schemas.microsoft.com/office/powerpoint/2010/main" val="9732624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a:latin typeface="+mj-lt"/>
              </a:rPr>
              <a:t>Comparison among Splitting Criteria</a:t>
            </a:r>
          </a:p>
        </p:txBody>
      </p:sp>
      <p:sp>
        <p:nvSpPr>
          <p:cNvPr id="2" name="Content Placeholder 1"/>
          <p:cNvSpPr>
            <a:spLocks noGrp="1"/>
          </p:cNvSpPr>
          <p:nvPr>
            <p:ph idx="1"/>
          </p:nvPr>
        </p:nvSpPr>
        <p:spPr/>
        <p:txBody>
          <a:bodyPr/>
          <a:lstStyle/>
          <a:p>
            <a:r>
              <a:rPr lang="en-US" dirty="0"/>
              <a:t>For a </a:t>
            </a:r>
            <a:r>
              <a:rPr lang="en-US" dirty="0" smtClean="0"/>
              <a:t>2-class</a:t>
            </a:r>
            <a:br>
              <a:rPr lang="en-US" dirty="0" smtClean="0"/>
            </a:br>
            <a:r>
              <a:rPr lang="en-US" dirty="0" smtClean="0"/>
              <a:t>problem</a:t>
            </a:r>
            <a:r>
              <a:rPr lang="en-US" dirty="0"/>
              <a:t>:</a:t>
            </a:r>
          </a:p>
          <a:p>
            <a:endParaRPr lang="en-US" dirty="0"/>
          </a:p>
        </p:txBody>
      </p:sp>
      <p:sp>
        <p:nvSpPr>
          <p:cNvPr id="5" name="Slide Number Placeholder 1"/>
          <p:cNvSpPr>
            <a:spLocks noGrp="1"/>
          </p:cNvSpPr>
          <p:nvPr>
            <p:ph type="sldNum" sz="quarter" idx="4"/>
          </p:nvPr>
        </p:nvSpPr>
        <p:spPr/>
        <p:txBody>
          <a:bodyPr/>
          <a:lstStyle/>
          <a:p>
            <a:fld id="{4F0FB6BC-84A6-4609-A72D-14054CEE50D6}" type="slidenum">
              <a:rPr lang="en-US" smtClean="0"/>
              <a:pPr/>
              <a:t>46</a:t>
            </a:fld>
            <a:endParaRPr lang="en-US" dirty="0"/>
          </a:p>
        </p:txBody>
      </p:sp>
      <p:pic>
        <p:nvPicPr>
          <p:cNvPr id="583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707" y="1537185"/>
            <a:ext cx="8886613" cy="666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5763811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a:latin typeface="+mj-lt"/>
              </a:rPr>
              <a:t>Misclassification Error vs Gini</a:t>
            </a:r>
          </a:p>
        </p:txBody>
      </p:sp>
      <p:sp>
        <p:nvSpPr>
          <p:cNvPr id="14" name="Slide Number Placeholder 1"/>
          <p:cNvSpPr>
            <a:spLocks noGrp="1"/>
          </p:cNvSpPr>
          <p:nvPr>
            <p:ph type="sldNum" sz="quarter" idx="4"/>
          </p:nvPr>
        </p:nvSpPr>
        <p:spPr/>
        <p:txBody>
          <a:bodyPr/>
          <a:lstStyle/>
          <a:p>
            <a:fld id="{4F0FB6BC-84A6-4609-A72D-14054CEE50D6}" type="slidenum">
              <a:rPr lang="en-US" smtClean="0"/>
              <a:pPr/>
              <a:t>47</a:t>
            </a:fld>
            <a:endParaRPr lang="en-US" dirty="0"/>
          </a:p>
        </p:txBody>
      </p:sp>
      <p:sp>
        <p:nvSpPr>
          <p:cNvPr id="32773" name="Oval 2"/>
          <p:cNvSpPr>
            <a:spLocks noChangeArrowheads="1"/>
          </p:cNvSpPr>
          <p:nvPr/>
        </p:nvSpPr>
        <p:spPr bwMode="auto">
          <a:xfrm>
            <a:off x="4443307" y="1842348"/>
            <a:ext cx="1435947" cy="645724"/>
          </a:xfrm>
          <a:prstGeom prst="ellipse">
            <a:avLst/>
          </a:prstGeom>
          <a:solidFill>
            <a:srgbClr val="FFFFFF"/>
          </a:solidFill>
          <a:ln w="9360">
            <a:solidFill>
              <a:srgbClr val="000000"/>
            </a:solidFill>
            <a:miter lim="800000"/>
            <a:headEnd/>
            <a:tailEnd/>
          </a:ln>
        </p:spPr>
        <p:txBody>
          <a:bodyPr wrap="none" lIns="127998" tIns="66559" rIns="127998" bIns="66559" anchor="ctr"/>
          <a:lstStyle/>
          <a:p>
            <a:pPr algn="ct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500">
                <a:solidFill>
                  <a:srgbClr val="000000"/>
                </a:solidFill>
                <a:latin typeface="+mj-lt"/>
              </a:rPr>
              <a:t>A?</a:t>
            </a:r>
          </a:p>
        </p:txBody>
      </p:sp>
      <p:sp>
        <p:nvSpPr>
          <p:cNvPr id="32774" name="Line 3"/>
          <p:cNvSpPr>
            <a:spLocks noChangeShapeType="1"/>
          </p:cNvSpPr>
          <p:nvPr/>
        </p:nvSpPr>
        <p:spPr bwMode="auto">
          <a:xfrm flipH="1">
            <a:off x="3623734" y="2492587"/>
            <a:ext cx="1580444" cy="103180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lIns="130046" tIns="65023" rIns="130046" bIns="65023"/>
          <a:lstStyle/>
          <a:p>
            <a:endParaRPr lang="en-US" sz="2500">
              <a:latin typeface="+mj-lt"/>
            </a:endParaRPr>
          </a:p>
        </p:txBody>
      </p:sp>
      <p:sp>
        <p:nvSpPr>
          <p:cNvPr id="32775" name="Line 4"/>
          <p:cNvSpPr>
            <a:spLocks noChangeShapeType="1"/>
          </p:cNvSpPr>
          <p:nvPr/>
        </p:nvSpPr>
        <p:spPr bwMode="auto">
          <a:xfrm>
            <a:off x="5201921" y="2492587"/>
            <a:ext cx="1684302" cy="103180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lIns="130046" tIns="65023" rIns="130046" bIns="65023"/>
          <a:lstStyle/>
          <a:p>
            <a:endParaRPr lang="en-US" sz="2500">
              <a:latin typeface="+mj-lt"/>
            </a:endParaRPr>
          </a:p>
        </p:txBody>
      </p:sp>
      <p:sp>
        <p:nvSpPr>
          <p:cNvPr id="32776" name="Text Box 5"/>
          <p:cNvSpPr txBox="1">
            <a:spLocks noChangeArrowheads="1"/>
          </p:cNvSpPr>
          <p:nvPr/>
        </p:nvSpPr>
        <p:spPr bwMode="auto">
          <a:xfrm>
            <a:off x="3220910" y="2649785"/>
            <a:ext cx="803390" cy="53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27998" tIns="66559" rIns="127998" bIns="66559"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pPr>
            <a:r>
              <a:rPr lang="en-GB" sz="2500" dirty="0">
                <a:solidFill>
                  <a:srgbClr val="000000"/>
                </a:solidFill>
                <a:latin typeface="+mj-lt"/>
              </a:rPr>
              <a:t>Yes</a:t>
            </a:r>
          </a:p>
        </p:txBody>
      </p:sp>
      <p:sp>
        <p:nvSpPr>
          <p:cNvPr id="32777" name="Text Box 6"/>
          <p:cNvSpPr txBox="1">
            <a:spLocks noChangeArrowheads="1"/>
          </p:cNvSpPr>
          <p:nvPr/>
        </p:nvSpPr>
        <p:spPr bwMode="auto">
          <a:xfrm>
            <a:off x="6768076" y="2649785"/>
            <a:ext cx="678821" cy="53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127998" tIns="66559" rIns="127998" bIns="66559"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lgn="ctr">
              <a:lnSpc>
                <a:spcPct val="100000"/>
              </a:lnSpc>
            </a:pPr>
            <a:r>
              <a:rPr lang="en-GB" sz="2500">
                <a:solidFill>
                  <a:srgbClr val="000000"/>
                </a:solidFill>
                <a:latin typeface="+mj-lt"/>
              </a:rPr>
              <a:t>No</a:t>
            </a:r>
          </a:p>
        </p:txBody>
      </p:sp>
      <p:sp>
        <p:nvSpPr>
          <p:cNvPr id="32778" name="Rectangle 7"/>
          <p:cNvSpPr>
            <a:spLocks noChangeArrowheads="1"/>
          </p:cNvSpPr>
          <p:nvPr/>
        </p:nvSpPr>
        <p:spPr bwMode="auto">
          <a:xfrm>
            <a:off x="3034454" y="3524392"/>
            <a:ext cx="1332089" cy="485422"/>
          </a:xfrm>
          <a:prstGeom prst="rect">
            <a:avLst/>
          </a:prstGeom>
          <a:solidFill>
            <a:srgbClr val="FFFFFF"/>
          </a:solidFill>
          <a:ln w="9360">
            <a:solidFill>
              <a:srgbClr val="000000"/>
            </a:solidFill>
            <a:miter lim="800000"/>
            <a:headEnd/>
            <a:tailEnd/>
          </a:ln>
        </p:spPr>
        <p:txBody>
          <a:bodyPr wrap="none" lIns="127998" tIns="66559" rIns="127998" bIns="66559" anchor="ctr"/>
          <a:lstStyle/>
          <a:p>
            <a:pPr algn="ct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500">
                <a:solidFill>
                  <a:srgbClr val="000000"/>
                </a:solidFill>
                <a:latin typeface="+mj-lt"/>
              </a:rPr>
              <a:t>Node N1</a:t>
            </a:r>
          </a:p>
        </p:txBody>
      </p:sp>
      <p:sp>
        <p:nvSpPr>
          <p:cNvPr id="32779" name="Rectangle 8"/>
          <p:cNvSpPr>
            <a:spLocks noChangeArrowheads="1"/>
          </p:cNvSpPr>
          <p:nvPr/>
        </p:nvSpPr>
        <p:spPr bwMode="auto">
          <a:xfrm>
            <a:off x="6145672" y="3524392"/>
            <a:ext cx="1332089" cy="485422"/>
          </a:xfrm>
          <a:prstGeom prst="rect">
            <a:avLst/>
          </a:prstGeom>
          <a:solidFill>
            <a:srgbClr val="FFFFFF"/>
          </a:solidFill>
          <a:ln w="9360">
            <a:solidFill>
              <a:srgbClr val="000000"/>
            </a:solidFill>
            <a:miter lim="800000"/>
            <a:headEnd/>
            <a:tailEnd/>
          </a:ln>
        </p:spPr>
        <p:txBody>
          <a:bodyPr wrap="none" lIns="127998" tIns="66559" rIns="127998" bIns="66559" anchor="ctr"/>
          <a:lstStyle/>
          <a:p>
            <a:pPr algn="ct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500">
                <a:solidFill>
                  <a:srgbClr val="000000"/>
                </a:solidFill>
                <a:latin typeface="+mj-lt"/>
              </a:rPr>
              <a:t>Node N2</a:t>
            </a:r>
          </a:p>
        </p:txBody>
      </p:sp>
      <p:graphicFrame>
        <p:nvGraphicFramePr>
          <p:cNvPr id="32770" name="Object 9"/>
          <p:cNvGraphicFramePr>
            <a:graphicFrameLocks noChangeAspect="1"/>
          </p:cNvGraphicFramePr>
          <p:nvPr/>
        </p:nvGraphicFramePr>
        <p:xfrm>
          <a:off x="8879841" y="1731717"/>
          <a:ext cx="2799644" cy="2693528"/>
        </p:xfrm>
        <a:graphic>
          <a:graphicData uri="http://schemas.openxmlformats.org/presentationml/2006/ole">
            <mc:AlternateContent xmlns:mc="http://schemas.openxmlformats.org/markup-compatibility/2006">
              <mc:Choice xmlns:v="urn:schemas-microsoft-com:vml" Requires="v">
                <p:oleObj spid="_x0000_s57569" r:id="rId4" imgW="3177720" imgH="3430800" progId="">
                  <p:embed/>
                </p:oleObj>
              </mc:Choice>
              <mc:Fallback>
                <p:oleObj r:id="rId4" imgW="3177720" imgH="3430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9841" y="1731717"/>
                        <a:ext cx="2799644" cy="269352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2771" name="Object 10"/>
          <p:cNvGraphicFramePr>
            <a:graphicFrameLocks noChangeAspect="1"/>
          </p:cNvGraphicFramePr>
          <p:nvPr/>
        </p:nvGraphicFramePr>
        <p:xfrm>
          <a:off x="4226560" y="5310293"/>
          <a:ext cx="2655147" cy="2366151"/>
        </p:xfrm>
        <a:graphic>
          <a:graphicData uri="http://schemas.openxmlformats.org/presentationml/2006/ole">
            <mc:AlternateContent xmlns:mc="http://schemas.openxmlformats.org/markup-compatibility/2006">
              <mc:Choice xmlns:v="urn:schemas-microsoft-com:vml" Requires="v">
                <p:oleObj spid="_x0000_s57570" name="Document" r:id="rId6" imgW="3266640" imgH="2924280" progId="Word.Document.8">
                  <p:embed/>
                </p:oleObj>
              </mc:Choice>
              <mc:Fallback>
                <p:oleObj name="Document" r:id="rId6" imgW="3266640" imgH="292428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6560" y="5310293"/>
                        <a:ext cx="2655147" cy="2366151"/>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2780" name="Text Box 11"/>
          <p:cNvSpPr txBox="1">
            <a:spLocks noChangeArrowheads="1"/>
          </p:cNvSpPr>
          <p:nvPr/>
        </p:nvSpPr>
        <p:spPr bwMode="auto">
          <a:xfrm>
            <a:off x="433493" y="5093548"/>
            <a:ext cx="3467947" cy="26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778"/>
              </a:spcBef>
            </a:pPr>
            <a:r>
              <a:rPr lang="en-GB" sz="2500" dirty="0">
                <a:solidFill>
                  <a:srgbClr val="000000"/>
                </a:solidFill>
                <a:latin typeface="Arial" charset="0"/>
              </a:rPr>
              <a:t>Gini(N1) </a:t>
            </a:r>
            <a:br>
              <a:rPr lang="en-GB" sz="2500" dirty="0">
                <a:solidFill>
                  <a:srgbClr val="000000"/>
                </a:solidFill>
                <a:latin typeface="Arial" charset="0"/>
              </a:rPr>
            </a:br>
            <a:r>
              <a:rPr lang="en-GB" sz="2500" dirty="0">
                <a:solidFill>
                  <a:srgbClr val="000000"/>
                </a:solidFill>
                <a:latin typeface="Arial" charset="0"/>
              </a:rPr>
              <a:t>= 1 – (3/3)</a:t>
            </a:r>
            <a:r>
              <a:rPr lang="en-GB" sz="2500" baseline="30000" dirty="0">
                <a:solidFill>
                  <a:srgbClr val="000000"/>
                </a:solidFill>
                <a:latin typeface="Arial" charset="0"/>
              </a:rPr>
              <a:t>2 </a:t>
            </a:r>
            <a:r>
              <a:rPr lang="en-GB" sz="2500" dirty="0">
                <a:solidFill>
                  <a:srgbClr val="000000"/>
                </a:solidFill>
                <a:latin typeface="Arial" charset="0"/>
              </a:rPr>
              <a:t>– (0/3)</a:t>
            </a:r>
            <a:r>
              <a:rPr lang="en-GB" sz="2500" baseline="30000" dirty="0">
                <a:solidFill>
                  <a:srgbClr val="000000"/>
                </a:solidFill>
                <a:latin typeface="Arial" charset="0"/>
              </a:rPr>
              <a:t>2</a:t>
            </a:r>
            <a:r>
              <a:rPr lang="en-GB" sz="2500" dirty="0">
                <a:solidFill>
                  <a:srgbClr val="000000"/>
                </a:solidFill>
                <a:latin typeface="Arial" charset="0"/>
              </a:rPr>
              <a:t> </a:t>
            </a:r>
            <a:br>
              <a:rPr lang="en-GB" sz="2500" dirty="0">
                <a:solidFill>
                  <a:srgbClr val="000000"/>
                </a:solidFill>
                <a:latin typeface="Arial" charset="0"/>
              </a:rPr>
            </a:br>
            <a:r>
              <a:rPr lang="en-GB" sz="2500" dirty="0">
                <a:solidFill>
                  <a:srgbClr val="000000"/>
                </a:solidFill>
                <a:latin typeface="Arial" charset="0"/>
              </a:rPr>
              <a:t>= 0 </a:t>
            </a:r>
          </a:p>
          <a:p>
            <a:pPr>
              <a:spcBef>
                <a:spcPts val="1778"/>
              </a:spcBef>
            </a:pPr>
            <a:r>
              <a:rPr lang="en-GB" sz="2500" dirty="0">
                <a:solidFill>
                  <a:srgbClr val="000000"/>
                </a:solidFill>
                <a:latin typeface="Arial" charset="0"/>
              </a:rPr>
              <a:t>Gini(N2) </a:t>
            </a:r>
            <a:br>
              <a:rPr lang="en-GB" sz="2500" dirty="0">
                <a:solidFill>
                  <a:srgbClr val="000000"/>
                </a:solidFill>
                <a:latin typeface="Arial" charset="0"/>
              </a:rPr>
            </a:br>
            <a:r>
              <a:rPr lang="en-GB" sz="2500" dirty="0">
                <a:solidFill>
                  <a:srgbClr val="000000"/>
                </a:solidFill>
                <a:latin typeface="Arial" charset="0"/>
              </a:rPr>
              <a:t>= 1 – (4/7)</a:t>
            </a:r>
            <a:r>
              <a:rPr lang="en-GB" sz="2500" baseline="30000" dirty="0">
                <a:solidFill>
                  <a:srgbClr val="000000"/>
                </a:solidFill>
                <a:latin typeface="Arial" charset="0"/>
              </a:rPr>
              <a:t>2 </a:t>
            </a:r>
            <a:r>
              <a:rPr lang="en-GB" sz="2500" dirty="0">
                <a:solidFill>
                  <a:srgbClr val="000000"/>
                </a:solidFill>
                <a:latin typeface="Arial" charset="0"/>
              </a:rPr>
              <a:t>– (3/7)</a:t>
            </a:r>
            <a:r>
              <a:rPr lang="en-GB" sz="2500" baseline="30000" dirty="0">
                <a:solidFill>
                  <a:srgbClr val="000000"/>
                </a:solidFill>
                <a:latin typeface="Arial" charset="0"/>
              </a:rPr>
              <a:t>2</a:t>
            </a:r>
            <a:r>
              <a:rPr lang="en-GB" sz="2500" dirty="0">
                <a:solidFill>
                  <a:srgbClr val="000000"/>
                </a:solidFill>
                <a:latin typeface="Arial" charset="0"/>
              </a:rPr>
              <a:t> </a:t>
            </a:r>
            <a:br>
              <a:rPr lang="en-GB" sz="2500" dirty="0">
                <a:solidFill>
                  <a:srgbClr val="000000"/>
                </a:solidFill>
                <a:latin typeface="Arial" charset="0"/>
              </a:rPr>
            </a:br>
            <a:r>
              <a:rPr lang="en-GB" sz="2500" dirty="0">
                <a:solidFill>
                  <a:srgbClr val="000000"/>
                </a:solidFill>
                <a:latin typeface="Arial" charset="0"/>
              </a:rPr>
              <a:t>= 0.4898</a:t>
            </a:r>
          </a:p>
        </p:txBody>
      </p:sp>
      <p:sp>
        <p:nvSpPr>
          <p:cNvPr id="32781" name="Text Box 12"/>
          <p:cNvSpPr txBox="1">
            <a:spLocks noChangeArrowheads="1"/>
          </p:cNvSpPr>
          <p:nvPr/>
        </p:nvSpPr>
        <p:spPr bwMode="auto">
          <a:xfrm>
            <a:off x="8019627" y="5418667"/>
            <a:ext cx="3467947" cy="167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778"/>
              </a:spcBef>
            </a:pPr>
            <a:r>
              <a:rPr lang="en-GB" sz="2500" dirty="0">
                <a:solidFill>
                  <a:srgbClr val="000000"/>
                </a:solidFill>
                <a:latin typeface="Arial" charset="0"/>
              </a:rPr>
              <a:t>Gini(Children) </a:t>
            </a:r>
            <a:br>
              <a:rPr lang="en-GB" sz="2500" dirty="0">
                <a:solidFill>
                  <a:srgbClr val="000000"/>
                </a:solidFill>
                <a:latin typeface="Arial" charset="0"/>
              </a:rPr>
            </a:br>
            <a:r>
              <a:rPr lang="en-GB" sz="2500" dirty="0">
                <a:solidFill>
                  <a:srgbClr val="000000"/>
                </a:solidFill>
                <a:latin typeface="Arial" charset="0"/>
              </a:rPr>
              <a:t>= 3/10 </a:t>
            </a:r>
            <a:r>
              <a:rPr lang="en-GB" sz="2500" dirty="0" smtClean="0">
                <a:solidFill>
                  <a:srgbClr val="000000"/>
                </a:solidFill>
                <a:latin typeface="Arial" charset="0"/>
              </a:rPr>
              <a:t>× </a:t>
            </a:r>
            <a:r>
              <a:rPr lang="en-GB" sz="2500" dirty="0">
                <a:solidFill>
                  <a:srgbClr val="000000"/>
                </a:solidFill>
                <a:latin typeface="Arial" charset="0"/>
              </a:rPr>
              <a:t>0 </a:t>
            </a:r>
            <a:br>
              <a:rPr lang="en-GB" sz="2500" dirty="0">
                <a:solidFill>
                  <a:srgbClr val="000000"/>
                </a:solidFill>
                <a:latin typeface="Arial" charset="0"/>
              </a:rPr>
            </a:br>
            <a:r>
              <a:rPr lang="en-GB" sz="2500" dirty="0">
                <a:solidFill>
                  <a:srgbClr val="000000"/>
                </a:solidFill>
                <a:latin typeface="Arial" charset="0"/>
              </a:rPr>
              <a:t>+ 7/10 </a:t>
            </a:r>
            <a:r>
              <a:rPr lang="en-GB" sz="2500" dirty="0" smtClean="0">
                <a:solidFill>
                  <a:srgbClr val="000000"/>
                </a:solidFill>
                <a:latin typeface="Arial" charset="0"/>
              </a:rPr>
              <a:t>× </a:t>
            </a:r>
            <a:r>
              <a:rPr lang="en-GB" sz="2500" dirty="0">
                <a:solidFill>
                  <a:srgbClr val="000000"/>
                </a:solidFill>
                <a:latin typeface="Arial" charset="0"/>
              </a:rPr>
              <a:t>0.4898</a:t>
            </a:r>
            <a:br>
              <a:rPr lang="en-GB" sz="2500" dirty="0">
                <a:solidFill>
                  <a:srgbClr val="000000"/>
                </a:solidFill>
                <a:latin typeface="Arial" charset="0"/>
              </a:rPr>
            </a:br>
            <a:r>
              <a:rPr lang="en-GB" sz="2500" dirty="0">
                <a:solidFill>
                  <a:srgbClr val="000000"/>
                </a:solidFill>
                <a:latin typeface="Arial" charset="0"/>
              </a:rPr>
              <a:t>= </a:t>
            </a:r>
            <a:r>
              <a:rPr lang="en-GB" sz="2500" dirty="0" smtClean="0">
                <a:solidFill>
                  <a:srgbClr val="000000"/>
                </a:solidFill>
                <a:latin typeface="Arial" charset="0"/>
              </a:rPr>
              <a:t>0.3429</a:t>
            </a:r>
            <a:endParaRPr lang="en-GB" sz="2500" dirty="0">
              <a:solidFill>
                <a:srgbClr val="000000"/>
              </a:solidFill>
              <a:latin typeface="Arial" charset="0"/>
            </a:endParaRPr>
          </a:p>
        </p:txBody>
      </p:sp>
    </p:spTree>
    <p:extLst>
      <p:ext uri="{BB962C8B-B14F-4D97-AF65-F5344CB8AC3E}">
        <p14:creationId xmlns:p14="http://schemas.microsoft.com/office/powerpoint/2010/main" val="6299853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a:latin typeface="+mj-lt"/>
              </a:rPr>
              <a:t>Stopping Criteria for Tree Induction</a:t>
            </a:r>
          </a:p>
        </p:txBody>
      </p:sp>
      <p:sp>
        <p:nvSpPr>
          <p:cNvPr id="60419" name="Rectangle 2"/>
          <p:cNvSpPr>
            <a:spLocks noGrp="1" noChangeArrowheads="1"/>
          </p:cNvSpPr>
          <p:nvPr>
            <p:ph idx="1"/>
          </p:nvPr>
        </p:nvSpPr>
        <p:spPr/>
        <p:txBody>
          <a:bodyPr/>
          <a:lstStyle/>
          <a:p>
            <a:pPr>
              <a:tabLst>
                <a:tab pos="1295944" algn="l"/>
                <a:tab pos="2596404" algn="l"/>
                <a:tab pos="3896864" algn="l"/>
                <a:tab pos="5197323" algn="l"/>
                <a:tab pos="6497783" algn="l"/>
                <a:tab pos="7798243" algn="l"/>
                <a:tab pos="9098702" algn="l"/>
                <a:tab pos="10399162" algn="l"/>
                <a:tab pos="11699622" algn="l"/>
                <a:tab pos="13000081" algn="l"/>
                <a:tab pos="14300541" algn="l"/>
              </a:tabLst>
            </a:pPr>
            <a:endParaRPr lang="en-GB" dirty="0" smtClean="0">
              <a:latin typeface="Arial" charset="0"/>
            </a:endParaRPr>
          </a:p>
          <a:p>
            <a:pPr>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dirty="0" smtClean="0">
                <a:latin typeface="Arial" charset="0"/>
              </a:rPr>
              <a:t>Stop </a:t>
            </a:r>
            <a:r>
              <a:rPr lang="en-GB" dirty="0">
                <a:latin typeface="Arial" charset="0"/>
              </a:rPr>
              <a:t>expanding a node when all the records belong to the same class</a:t>
            </a:r>
          </a:p>
          <a:p>
            <a:pPr>
              <a:tabLst>
                <a:tab pos="1295944" algn="l"/>
                <a:tab pos="2596404" algn="l"/>
                <a:tab pos="3896864" algn="l"/>
                <a:tab pos="5197323" algn="l"/>
                <a:tab pos="6497783" algn="l"/>
                <a:tab pos="7798243" algn="l"/>
                <a:tab pos="9098702" algn="l"/>
                <a:tab pos="10399162" algn="l"/>
                <a:tab pos="11699622" algn="l"/>
                <a:tab pos="13000081" algn="l"/>
                <a:tab pos="14300541" algn="l"/>
              </a:tabLst>
            </a:pPr>
            <a:endParaRPr lang="en-GB" dirty="0">
              <a:latin typeface="Arial" charset="0"/>
            </a:endParaRPr>
          </a:p>
          <a:p>
            <a:pPr>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dirty="0">
                <a:latin typeface="Arial" charset="0"/>
              </a:rPr>
              <a:t>Stop expanding a node when all the records have similar attribute values</a:t>
            </a:r>
          </a:p>
          <a:p>
            <a:pPr>
              <a:tabLst>
                <a:tab pos="1295944" algn="l"/>
                <a:tab pos="2596404" algn="l"/>
                <a:tab pos="3896864" algn="l"/>
                <a:tab pos="5197323" algn="l"/>
                <a:tab pos="6497783" algn="l"/>
                <a:tab pos="7798243" algn="l"/>
                <a:tab pos="9098702" algn="l"/>
                <a:tab pos="10399162" algn="l"/>
                <a:tab pos="11699622" algn="l"/>
                <a:tab pos="13000081" algn="l"/>
                <a:tab pos="14300541" algn="l"/>
              </a:tabLst>
            </a:pPr>
            <a:endParaRPr lang="en-GB" dirty="0">
              <a:latin typeface="Arial" charset="0"/>
            </a:endParaRPr>
          </a:p>
          <a:p>
            <a:pPr>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dirty="0">
                <a:latin typeface="Arial" charset="0"/>
              </a:rPr>
              <a:t>Early termination (to be discussed later)</a:t>
            </a:r>
            <a:r>
              <a:rPr lang="ar-SA" dirty="0">
                <a:latin typeface="Arial" charset="0"/>
                <a:cs typeface="Arial" charset="0"/>
              </a:rPr>
              <a:t>‏</a:t>
            </a:r>
            <a:endParaRPr lang="en-GB" dirty="0">
              <a:latin typeface="Arial" charset="0"/>
            </a:endParaRPr>
          </a:p>
        </p:txBody>
      </p:sp>
      <p:sp>
        <p:nvSpPr>
          <p:cNvPr id="4" name="Slide Number Placeholder 1"/>
          <p:cNvSpPr>
            <a:spLocks noGrp="1"/>
          </p:cNvSpPr>
          <p:nvPr>
            <p:ph type="sldNum" sz="quarter" idx="4"/>
          </p:nvPr>
        </p:nvSpPr>
        <p:spPr/>
        <p:txBody>
          <a:bodyPr/>
          <a:lstStyle/>
          <a:p>
            <a:fld id="{4F0FB6BC-84A6-4609-A72D-14054CEE50D6}" type="slidenum">
              <a:rPr lang="en-US" smtClean="0"/>
              <a:pPr/>
              <a:t>48</a:t>
            </a:fld>
            <a:endParaRPr lang="en-US" dirty="0"/>
          </a:p>
        </p:txBody>
      </p:sp>
    </p:spTree>
    <p:extLst>
      <p:ext uri="{BB962C8B-B14F-4D97-AF65-F5344CB8AC3E}">
        <p14:creationId xmlns:p14="http://schemas.microsoft.com/office/powerpoint/2010/main" val="34618348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el 1"/>
          <p:cNvSpPr>
            <a:spLocks noGrp="1"/>
          </p:cNvSpPr>
          <p:nvPr>
            <p:ph type="title"/>
          </p:nvPr>
        </p:nvSpPr>
        <p:spPr/>
        <p:txBody>
          <a:bodyPr/>
          <a:lstStyle/>
          <a:p>
            <a:r>
              <a:rPr lang="en-US" altLang="en-US" dirty="0" smtClean="0"/>
              <a:t>Example: Truck Driver Turnover</a:t>
            </a:r>
            <a:endParaRPr lang="nl-NL" altLang="en-US" dirty="0" smtClean="0"/>
          </a:p>
        </p:txBody>
      </p:sp>
      <p:pic>
        <p:nvPicPr>
          <p:cNvPr id="624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928" y="2140496"/>
            <a:ext cx="7864771" cy="6130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1"/>
          <p:cNvSpPr>
            <a:spLocks noGrp="1"/>
          </p:cNvSpPr>
          <p:nvPr>
            <p:ph type="sldNum" sz="quarter" idx="4"/>
          </p:nvPr>
        </p:nvSpPr>
        <p:spPr>
          <a:xfrm>
            <a:off x="957784" y="8802688"/>
            <a:ext cx="3033712" cy="519112"/>
          </a:xfrm>
        </p:spPr>
        <p:txBody>
          <a:bodyPr/>
          <a:lstStyle/>
          <a:p>
            <a:fld id="{4F0FB6BC-84A6-4609-A72D-14054CEE50D6}" type="slidenum">
              <a:rPr lang="en-US" smtClean="0"/>
              <a:pPr/>
              <a:t>49</a:t>
            </a:fld>
            <a:endParaRPr lang="en-US" dirty="0"/>
          </a:p>
        </p:txBody>
      </p:sp>
    </p:spTree>
    <p:extLst>
      <p:ext uri="{BB962C8B-B14F-4D97-AF65-F5344CB8AC3E}">
        <p14:creationId xmlns:p14="http://schemas.microsoft.com/office/powerpoint/2010/main" val="232454634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tasks from the UCI ML repository</a:t>
            </a:r>
            <a:endParaRPr lang="en-US" dirty="0"/>
          </a:p>
        </p:txBody>
      </p:sp>
      <p:sp>
        <p:nvSpPr>
          <p:cNvPr id="3" name="Content Placeholder 2"/>
          <p:cNvSpPr>
            <a:spLocks noGrp="1"/>
          </p:cNvSpPr>
          <p:nvPr>
            <p:ph idx="1"/>
          </p:nvPr>
        </p:nvSpPr>
        <p:spPr>
          <a:xfrm>
            <a:off x="900113" y="2070100"/>
            <a:ext cx="11049000" cy="6263084"/>
          </a:xfrm>
        </p:spPr>
        <p:txBody>
          <a:bodyPr/>
          <a:lstStyle/>
          <a:p>
            <a:r>
              <a:rPr lang="en-US" dirty="0"/>
              <a:t>See </a:t>
            </a:r>
            <a:r>
              <a:rPr lang="en-US" dirty="0">
                <a:hlinkClick r:id="rId2"/>
              </a:rPr>
              <a:t>http://archive.ics.uci.edu/ml</a:t>
            </a:r>
            <a:r>
              <a:rPr lang="en-US" dirty="0" smtClean="0">
                <a:hlinkClick r:id="rId2"/>
              </a:rPr>
              <a:t>/</a:t>
            </a:r>
            <a:endParaRPr lang="en-US" dirty="0" smtClean="0"/>
          </a:p>
          <a:p>
            <a:r>
              <a:rPr lang="en-US" dirty="0" smtClean="0"/>
              <a:t>Currently &gt; 200 </a:t>
            </a:r>
            <a:r>
              <a:rPr lang="en-US" dirty="0"/>
              <a:t>data sets </a:t>
            </a:r>
            <a:r>
              <a:rPr lang="en-US" dirty="0" smtClean="0"/>
              <a:t>for classification tasks</a:t>
            </a:r>
          </a:p>
          <a:p>
            <a:pPr marL="0" indent="0">
              <a:buNone/>
            </a:pPr>
            <a:endParaRPr lang="en-US" dirty="0" smtClean="0"/>
          </a:p>
          <a:p>
            <a:pPr marL="0" indent="0">
              <a:buNone/>
            </a:pPr>
            <a:r>
              <a:rPr lang="en-US" dirty="0" smtClean="0"/>
              <a:t>Hits</a:t>
            </a:r>
          </a:p>
          <a:p>
            <a:r>
              <a:rPr lang="en-US" b="1" dirty="0"/>
              <a:t>416585:</a:t>
            </a:r>
            <a:r>
              <a:rPr lang="en-US" dirty="0"/>
              <a:t>  </a:t>
            </a:r>
            <a:r>
              <a:rPr lang="en-US" dirty="0">
                <a:hlinkClick r:id="rId3"/>
              </a:rPr>
              <a:t>Iris </a:t>
            </a:r>
            <a:endParaRPr lang="en-US" dirty="0" smtClean="0"/>
          </a:p>
          <a:p>
            <a:endParaRPr lang="en-US" dirty="0" smtClean="0"/>
          </a:p>
          <a:p>
            <a:r>
              <a:rPr lang="en-US" b="1" dirty="0" smtClean="0"/>
              <a:t>293122</a:t>
            </a:r>
            <a:r>
              <a:rPr lang="en-US" b="1" dirty="0"/>
              <a:t>:</a:t>
            </a:r>
            <a:r>
              <a:rPr lang="en-US" dirty="0"/>
              <a:t>  </a:t>
            </a:r>
            <a:r>
              <a:rPr lang="en-US" dirty="0">
                <a:hlinkClick r:id="rId4"/>
              </a:rPr>
              <a:t>Adult </a:t>
            </a:r>
            <a:endParaRPr lang="en-US" dirty="0" smtClean="0"/>
          </a:p>
          <a:p>
            <a:endParaRPr lang="en-US" dirty="0" smtClean="0"/>
          </a:p>
          <a:p>
            <a:r>
              <a:rPr lang="en-US" b="1" dirty="0" smtClean="0"/>
              <a:t>255322</a:t>
            </a:r>
            <a:r>
              <a:rPr lang="en-US" b="1" dirty="0"/>
              <a:t>:</a:t>
            </a:r>
            <a:r>
              <a:rPr lang="en-US" dirty="0"/>
              <a:t>  </a:t>
            </a:r>
            <a:r>
              <a:rPr lang="en-US" dirty="0">
                <a:hlinkClick r:id="rId5"/>
              </a:rPr>
              <a:t>Wine </a:t>
            </a:r>
            <a:endParaRPr lang="en-US" dirty="0" smtClean="0"/>
          </a:p>
          <a:p>
            <a:endParaRPr lang="en-US" dirty="0" smtClean="0"/>
          </a:p>
          <a:p>
            <a:r>
              <a:rPr lang="en-US" b="1" dirty="0" smtClean="0"/>
              <a:t>211707</a:t>
            </a:r>
            <a:r>
              <a:rPr lang="en-US" b="1" dirty="0"/>
              <a:t>:</a:t>
            </a:r>
            <a:r>
              <a:rPr lang="en-US" dirty="0"/>
              <a:t>  </a:t>
            </a:r>
            <a:r>
              <a:rPr lang="en-US" dirty="0">
                <a:hlinkClick r:id="rId6"/>
              </a:rPr>
              <a:t>Breast Cancer Wisconsin (Diagnostic) </a:t>
            </a:r>
            <a:endParaRPr lang="en-US" dirty="0" smtClean="0"/>
          </a:p>
          <a:p>
            <a:endParaRPr lang="en-US" dirty="0" smtClean="0"/>
          </a:p>
          <a:p>
            <a:r>
              <a:rPr lang="en-US" b="1" dirty="0" smtClean="0"/>
              <a:t>198442</a:t>
            </a:r>
            <a:r>
              <a:rPr lang="en-US" b="1" dirty="0"/>
              <a:t>:</a:t>
            </a:r>
            <a:r>
              <a:rPr lang="en-US" dirty="0"/>
              <a:t>  </a:t>
            </a:r>
            <a:r>
              <a:rPr lang="en-US" dirty="0">
                <a:hlinkClick r:id="rId7"/>
              </a:rPr>
              <a:t>Car Evaluation </a:t>
            </a:r>
            <a:endParaRPr lang="en-US" dirty="0" smtClean="0"/>
          </a:p>
          <a:p>
            <a:endParaRPr lang="en-US" dirty="0" smtClean="0"/>
          </a:p>
          <a:p>
            <a:r>
              <a:rPr lang="en-US" b="1" dirty="0" smtClean="0"/>
              <a:t>163045</a:t>
            </a:r>
            <a:r>
              <a:rPr lang="en-US" b="1" dirty="0"/>
              <a:t>:</a:t>
            </a:r>
            <a:r>
              <a:rPr lang="en-US" dirty="0"/>
              <a:t>  </a:t>
            </a:r>
            <a:r>
              <a:rPr lang="en-US" dirty="0" smtClean="0">
                <a:hlinkClick r:id="rId8"/>
              </a:rPr>
              <a:t>Abalone</a:t>
            </a:r>
            <a:endParaRPr lang="en-US" dirty="0"/>
          </a:p>
        </p:txBody>
      </p:sp>
      <p:sp>
        <p:nvSpPr>
          <p:cNvPr id="4" name="Slide Number Placeholder 3"/>
          <p:cNvSpPr>
            <a:spLocks noGrp="1"/>
          </p:cNvSpPr>
          <p:nvPr>
            <p:ph type="sldNum" sz="quarter" idx="4"/>
          </p:nvPr>
        </p:nvSpPr>
        <p:spPr/>
        <p:txBody>
          <a:bodyPr/>
          <a:lstStyle/>
          <a:p>
            <a:fld id="{4F0FB6BC-84A6-4609-A72D-14054CEE50D6}" type="slidenum">
              <a:rPr lang="en-US" smtClean="0"/>
              <a:pPr/>
              <a:t>5</a:t>
            </a:fld>
            <a:endParaRPr lang="en-US" dirty="0"/>
          </a:p>
        </p:txBody>
      </p:sp>
      <p:pic>
        <p:nvPicPr>
          <p:cNvPr id="5" name="Picture 4"/>
          <p:cNvPicPr>
            <a:picLocks noChangeAspect="1"/>
          </p:cNvPicPr>
          <p:nvPr/>
        </p:nvPicPr>
        <p:blipFill>
          <a:blip r:embed="rId9"/>
          <a:stretch>
            <a:fillRect/>
          </a:stretch>
        </p:blipFill>
        <p:spPr>
          <a:xfrm>
            <a:off x="4234148" y="3465798"/>
            <a:ext cx="792088" cy="792088"/>
          </a:xfrm>
          <a:prstGeom prst="rect">
            <a:avLst/>
          </a:prstGeom>
        </p:spPr>
      </p:pic>
      <p:pic>
        <p:nvPicPr>
          <p:cNvPr id="6" name="Picture 5"/>
          <p:cNvPicPr>
            <a:picLocks noChangeAspect="1"/>
          </p:cNvPicPr>
          <p:nvPr/>
        </p:nvPicPr>
        <p:blipFill>
          <a:blip r:embed="rId10"/>
          <a:stretch>
            <a:fillRect/>
          </a:stretch>
        </p:blipFill>
        <p:spPr>
          <a:xfrm>
            <a:off x="5350272" y="4156720"/>
            <a:ext cx="936104" cy="936104"/>
          </a:xfrm>
          <a:prstGeom prst="rect">
            <a:avLst/>
          </a:prstGeom>
        </p:spPr>
      </p:pic>
      <p:pic>
        <p:nvPicPr>
          <p:cNvPr id="7" name="Picture 6"/>
          <p:cNvPicPr>
            <a:picLocks noChangeAspect="1"/>
          </p:cNvPicPr>
          <p:nvPr/>
        </p:nvPicPr>
        <p:blipFill>
          <a:blip r:embed="rId11"/>
          <a:stretch>
            <a:fillRect/>
          </a:stretch>
        </p:blipFill>
        <p:spPr>
          <a:xfrm>
            <a:off x="4186238" y="5020816"/>
            <a:ext cx="720080" cy="720080"/>
          </a:xfrm>
          <a:prstGeom prst="rect">
            <a:avLst/>
          </a:prstGeom>
        </p:spPr>
      </p:pic>
      <p:pic>
        <p:nvPicPr>
          <p:cNvPr id="9" name="Picture 8"/>
          <p:cNvPicPr>
            <a:picLocks noChangeAspect="1"/>
          </p:cNvPicPr>
          <p:nvPr/>
        </p:nvPicPr>
        <p:blipFill>
          <a:blip r:embed="rId12"/>
          <a:stretch>
            <a:fillRect/>
          </a:stretch>
        </p:blipFill>
        <p:spPr>
          <a:xfrm>
            <a:off x="5350272" y="6604992"/>
            <a:ext cx="936104" cy="792088"/>
          </a:xfrm>
          <a:prstGeom prst="rect">
            <a:avLst/>
          </a:prstGeom>
        </p:spPr>
      </p:pic>
      <p:pic>
        <p:nvPicPr>
          <p:cNvPr id="10" name="Picture 9"/>
          <p:cNvPicPr>
            <a:picLocks noChangeAspect="1"/>
          </p:cNvPicPr>
          <p:nvPr/>
        </p:nvPicPr>
        <p:blipFill>
          <a:blip r:embed="rId13"/>
          <a:stretch>
            <a:fillRect/>
          </a:stretch>
        </p:blipFill>
        <p:spPr>
          <a:xfrm>
            <a:off x="6790432" y="7253064"/>
            <a:ext cx="864096" cy="864096"/>
          </a:xfrm>
          <a:prstGeom prst="rect">
            <a:avLst/>
          </a:prstGeom>
        </p:spPr>
      </p:pic>
      <p:pic>
        <p:nvPicPr>
          <p:cNvPr id="12" name="Picture 11"/>
          <p:cNvPicPr>
            <a:picLocks noChangeAspect="1"/>
          </p:cNvPicPr>
          <p:nvPr/>
        </p:nvPicPr>
        <p:blipFill>
          <a:blip r:embed="rId14"/>
          <a:stretch>
            <a:fillRect/>
          </a:stretch>
        </p:blipFill>
        <p:spPr>
          <a:xfrm>
            <a:off x="8662640" y="5740896"/>
            <a:ext cx="1512168" cy="958381"/>
          </a:xfrm>
          <a:prstGeom prst="rect">
            <a:avLst/>
          </a:prstGeom>
        </p:spPr>
      </p:pic>
    </p:spTree>
    <p:extLst>
      <p:ext uri="{BB962C8B-B14F-4D97-AF65-F5344CB8AC3E}">
        <p14:creationId xmlns:p14="http://schemas.microsoft.com/office/powerpoint/2010/main" val="389121638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a:latin typeface="+mj-lt"/>
              </a:rPr>
              <a:t>Decision Tree Based </a:t>
            </a:r>
            <a:r>
              <a:rPr lang="en-GB" dirty="0" smtClean="0">
                <a:latin typeface="+mj-lt"/>
              </a:rPr>
              <a:t>Classification: Advantages</a:t>
            </a:r>
            <a:endParaRPr lang="en-GB" dirty="0">
              <a:latin typeface="+mj-lt"/>
            </a:endParaRPr>
          </a:p>
        </p:txBody>
      </p:sp>
      <p:sp>
        <p:nvSpPr>
          <p:cNvPr id="2" name="Content Placeholder 1"/>
          <p:cNvSpPr>
            <a:spLocks noGrp="1"/>
          </p:cNvSpPr>
          <p:nvPr>
            <p:ph idx="1"/>
          </p:nvPr>
        </p:nvSpPr>
        <p:spPr/>
        <p:txBody>
          <a:bodyPr/>
          <a:lstStyle/>
          <a:p>
            <a:endParaRPr lang="en-US" dirty="0" smtClean="0"/>
          </a:p>
          <a:p>
            <a:r>
              <a:rPr lang="en-US" dirty="0" smtClean="0"/>
              <a:t>Inexpensive </a:t>
            </a:r>
            <a:r>
              <a:rPr lang="en-US" dirty="0"/>
              <a:t>to </a:t>
            </a:r>
            <a:r>
              <a:rPr lang="en-US" dirty="0" smtClean="0"/>
              <a:t>construct</a:t>
            </a:r>
          </a:p>
          <a:p>
            <a:endParaRPr lang="en-US" dirty="0"/>
          </a:p>
          <a:p>
            <a:r>
              <a:rPr lang="en-US" dirty="0"/>
              <a:t>Extremely fast at classifying unknown records</a:t>
            </a:r>
          </a:p>
          <a:p>
            <a:endParaRPr lang="en-US" dirty="0" smtClean="0"/>
          </a:p>
          <a:p>
            <a:r>
              <a:rPr lang="en-US" dirty="0" smtClean="0"/>
              <a:t>Easy </a:t>
            </a:r>
            <a:r>
              <a:rPr lang="en-US" dirty="0"/>
              <a:t>to interpret for small-sized trees</a:t>
            </a:r>
          </a:p>
          <a:p>
            <a:endParaRPr lang="en-US" dirty="0" smtClean="0"/>
          </a:p>
          <a:p>
            <a:r>
              <a:rPr lang="en-US" dirty="0" smtClean="0"/>
              <a:t>Accuracy </a:t>
            </a:r>
            <a:r>
              <a:rPr lang="en-US" dirty="0"/>
              <a:t>is comparable to other classification techniques for many simple data sets</a:t>
            </a:r>
          </a:p>
          <a:p>
            <a:endParaRPr lang="en-US" dirty="0"/>
          </a:p>
        </p:txBody>
      </p:sp>
      <p:sp>
        <p:nvSpPr>
          <p:cNvPr id="4" name="Slide Number Placeholder 1"/>
          <p:cNvSpPr>
            <a:spLocks noGrp="1"/>
          </p:cNvSpPr>
          <p:nvPr>
            <p:ph type="sldNum" sz="quarter" idx="4"/>
          </p:nvPr>
        </p:nvSpPr>
        <p:spPr/>
        <p:txBody>
          <a:bodyPr/>
          <a:lstStyle/>
          <a:p>
            <a:fld id="{4F0FB6BC-84A6-4609-A72D-14054CEE50D6}" type="slidenum">
              <a:rPr lang="en-US" smtClean="0"/>
              <a:pPr/>
              <a:t>50</a:t>
            </a:fld>
            <a:endParaRPr lang="en-US" dirty="0"/>
          </a:p>
        </p:txBody>
      </p:sp>
    </p:spTree>
    <p:extLst>
      <p:ext uri="{BB962C8B-B14F-4D97-AF65-F5344CB8AC3E}">
        <p14:creationId xmlns:p14="http://schemas.microsoft.com/office/powerpoint/2010/main" val="22557842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p:nvPr>
        </p:nvSpPr>
        <p:spPr/>
        <p:txBody>
          <a:bodyPr/>
          <a:lstStyle/>
          <a:p>
            <a:r>
              <a:rPr lang="en-GB" altLang="en-US" smtClean="0"/>
              <a:t>Example: C4.5</a:t>
            </a:r>
          </a:p>
        </p:txBody>
      </p:sp>
      <p:sp>
        <p:nvSpPr>
          <p:cNvPr id="64515" name="Rectangle 2"/>
          <p:cNvSpPr>
            <a:spLocks noGrp="1" noChangeArrowheads="1"/>
          </p:cNvSpPr>
          <p:nvPr>
            <p:ph idx="1"/>
          </p:nvPr>
        </p:nvSpPr>
        <p:spPr/>
        <p:txBody>
          <a:bodyPr/>
          <a:lstStyle/>
          <a:p>
            <a:r>
              <a:rPr lang="en-GB" altLang="en-US" dirty="0" smtClean="0"/>
              <a:t>Simple depth-first construction</a:t>
            </a:r>
          </a:p>
          <a:p>
            <a:endParaRPr lang="en-GB" altLang="en-US" dirty="0" smtClean="0"/>
          </a:p>
          <a:p>
            <a:r>
              <a:rPr lang="en-GB" altLang="en-US" dirty="0" smtClean="0"/>
              <a:t>Uses Information Gain</a:t>
            </a:r>
          </a:p>
          <a:p>
            <a:endParaRPr lang="en-GB" altLang="en-US" dirty="0" smtClean="0"/>
          </a:p>
          <a:p>
            <a:r>
              <a:rPr lang="en-GB" altLang="en-US" dirty="0" smtClean="0"/>
              <a:t>Sorts continuous attributes at each node</a:t>
            </a:r>
          </a:p>
          <a:p>
            <a:endParaRPr lang="en-GB" altLang="en-US" dirty="0" smtClean="0"/>
          </a:p>
          <a:p>
            <a:r>
              <a:rPr lang="en-GB" altLang="en-US" dirty="0" smtClean="0"/>
              <a:t>Needs entire data to fit in memory</a:t>
            </a:r>
          </a:p>
          <a:p>
            <a:endParaRPr lang="en-GB" altLang="en-US" dirty="0" smtClean="0"/>
          </a:p>
          <a:p>
            <a:r>
              <a:rPr lang="en-GB" altLang="en-US" dirty="0" smtClean="0"/>
              <a:t>Unsuitable for </a:t>
            </a:r>
            <a:r>
              <a:rPr lang="en-GB" altLang="en-US" dirty="0"/>
              <a:t>l</a:t>
            </a:r>
            <a:r>
              <a:rPr lang="en-GB" altLang="en-US" dirty="0" smtClean="0"/>
              <a:t>arge datasets</a:t>
            </a:r>
          </a:p>
          <a:p>
            <a:pPr lvl="1"/>
            <a:r>
              <a:rPr lang="en-GB" altLang="en-US" dirty="0" smtClean="0"/>
              <a:t>Needs out-of-core sorting</a:t>
            </a:r>
          </a:p>
          <a:p>
            <a:pPr lvl="1"/>
            <a:endParaRPr lang="en-GB" altLang="en-US" dirty="0" smtClean="0"/>
          </a:p>
          <a:p>
            <a:r>
              <a:rPr lang="en-GB" altLang="en-US" dirty="0" smtClean="0"/>
              <a:t>Software freely available from:</a:t>
            </a:r>
            <a:br>
              <a:rPr lang="en-GB" altLang="en-US" dirty="0" smtClean="0"/>
            </a:br>
            <a:r>
              <a:rPr lang="en-GB" altLang="en-US" dirty="0" smtClean="0">
                <a:hlinkClick r:id="rId3"/>
              </a:rPr>
              <a:t>http://www.cse.unsw.edu.au/~quinlan/c4.5r8.tar.gz</a:t>
            </a:r>
          </a:p>
          <a:p>
            <a:endParaRPr lang="en-GB" altLang="en-US" dirty="0"/>
          </a:p>
        </p:txBody>
      </p:sp>
      <p:sp>
        <p:nvSpPr>
          <p:cNvPr id="6" name="Slide Number Placeholder 1"/>
          <p:cNvSpPr>
            <a:spLocks noGrp="1"/>
          </p:cNvSpPr>
          <p:nvPr>
            <p:ph type="sldNum" sz="quarter" idx="4"/>
          </p:nvPr>
        </p:nvSpPr>
        <p:spPr>
          <a:xfrm>
            <a:off x="957784" y="8802688"/>
            <a:ext cx="3033712" cy="519112"/>
          </a:xfrm>
        </p:spPr>
        <p:txBody>
          <a:bodyPr/>
          <a:lstStyle/>
          <a:p>
            <a:fld id="{4F0FB6BC-84A6-4609-A72D-14054CEE50D6}" type="slidenum">
              <a:rPr lang="en-US" smtClean="0"/>
              <a:pPr/>
              <a:t>51</a:t>
            </a:fld>
            <a:endParaRPr lang="en-US" dirty="0"/>
          </a:p>
        </p:txBody>
      </p:sp>
    </p:spTree>
    <p:extLst>
      <p:ext uri="{BB962C8B-B14F-4D97-AF65-F5344CB8AC3E}">
        <p14:creationId xmlns:p14="http://schemas.microsoft.com/office/powerpoint/2010/main" val="19496327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p:nvPr>
        </p:nvSpPr>
        <p:spPr/>
        <p:txBody>
          <a:bodyPr/>
          <a:lstStyle/>
          <a:p>
            <a:r>
              <a:rPr lang="en-GB" altLang="en-US" smtClean="0"/>
              <a:t>Underfitting and Overfitting (Example)</a:t>
            </a:r>
            <a:r>
              <a:rPr lang="ar-SA" altLang="en-US" smtClean="0"/>
              <a:t>‏</a:t>
            </a:r>
            <a:endParaRPr lang="en-GB" altLang="en-US" dirty="0" smtClean="0"/>
          </a:p>
        </p:txBody>
      </p:sp>
      <p:pic>
        <p:nvPicPr>
          <p:cNvPr id="66563" name="Picture 2"/>
          <p:cNvPicPr>
            <a:picLocks noChangeAspect="1" noChangeArrowheads="1"/>
          </p:cNvPicPr>
          <p:nvPr/>
        </p:nvPicPr>
        <p:blipFill>
          <a:blip r:embed="rId3">
            <a:extLst>
              <a:ext uri="{28A0092B-C50C-407E-A947-70E740481C1C}">
                <a14:useLocalDpi xmlns:a14="http://schemas.microsoft.com/office/drawing/2010/main" val="0"/>
              </a:ext>
            </a:extLst>
          </a:blip>
          <a:srcRect l="8136" t="5309" r="5812" b="5804"/>
          <a:stretch>
            <a:fillRect/>
          </a:stretch>
        </p:blipFill>
        <p:spPr bwMode="auto">
          <a:xfrm>
            <a:off x="1389832" y="2272560"/>
            <a:ext cx="6735155" cy="6098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6564" name="Text Box 3"/>
          <p:cNvSpPr txBox="1">
            <a:spLocks noChangeArrowheads="1"/>
          </p:cNvSpPr>
          <p:nvPr/>
        </p:nvSpPr>
        <p:spPr bwMode="auto">
          <a:xfrm>
            <a:off x="8778240" y="2709334"/>
            <a:ext cx="3901440" cy="522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defRPr>
            </a:lvl9pPr>
          </a:lstStyle>
          <a:p>
            <a:pPr>
              <a:spcBef>
                <a:spcPts val="1600"/>
              </a:spcBef>
            </a:pPr>
            <a:r>
              <a:rPr lang="en-GB" altLang="en-US" sz="2500" dirty="0">
                <a:solidFill>
                  <a:srgbClr val="000000"/>
                </a:solidFill>
                <a:latin typeface="+mj-lt"/>
              </a:rPr>
              <a:t>500 circular and 500 triangular data points.</a:t>
            </a:r>
          </a:p>
          <a:p>
            <a:pPr>
              <a:spcBef>
                <a:spcPts val="1600"/>
              </a:spcBef>
            </a:pPr>
            <a:endParaRPr lang="en-GB" altLang="en-US" sz="2500" dirty="0">
              <a:solidFill>
                <a:srgbClr val="000000"/>
              </a:solidFill>
              <a:latin typeface="+mj-lt"/>
            </a:endParaRPr>
          </a:p>
          <a:p>
            <a:pPr>
              <a:spcBef>
                <a:spcPts val="1600"/>
              </a:spcBef>
            </a:pPr>
            <a:r>
              <a:rPr lang="en-GB" altLang="en-US" sz="2500" dirty="0">
                <a:solidFill>
                  <a:srgbClr val="000000"/>
                </a:solidFill>
                <a:latin typeface="+mj-lt"/>
              </a:rPr>
              <a:t>Circular points:</a:t>
            </a:r>
          </a:p>
          <a:p>
            <a:pPr>
              <a:spcBef>
                <a:spcPts val="1600"/>
              </a:spcBef>
            </a:pPr>
            <a:r>
              <a:rPr lang="en-GB" altLang="en-US" sz="2500" dirty="0">
                <a:solidFill>
                  <a:srgbClr val="000000"/>
                </a:solidFill>
                <a:latin typeface="+mj-lt"/>
              </a:rPr>
              <a:t>0.5 </a:t>
            </a:r>
            <a:r>
              <a:rPr lang="en-GB" altLang="en-US" sz="2500" dirty="0" smtClean="0">
                <a:solidFill>
                  <a:srgbClr val="000000"/>
                </a:solidFill>
                <a:latin typeface="+mj-lt"/>
              </a:rPr>
              <a:t>≤ </a:t>
            </a:r>
            <a:r>
              <a:rPr lang="en-GB" altLang="en-US" sz="2500" dirty="0" err="1">
                <a:solidFill>
                  <a:srgbClr val="000000"/>
                </a:solidFill>
                <a:latin typeface="+mj-lt"/>
              </a:rPr>
              <a:t>sqrt</a:t>
            </a:r>
            <a:r>
              <a:rPr lang="en-GB" altLang="en-US" sz="2500" dirty="0">
                <a:solidFill>
                  <a:srgbClr val="000000"/>
                </a:solidFill>
                <a:latin typeface="+mj-lt"/>
              </a:rPr>
              <a:t>(x</a:t>
            </a:r>
            <a:r>
              <a:rPr lang="en-GB" altLang="en-US" sz="2500" baseline="-25000" dirty="0">
                <a:solidFill>
                  <a:srgbClr val="000000"/>
                </a:solidFill>
                <a:latin typeface="+mj-lt"/>
              </a:rPr>
              <a:t>1</a:t>
            </a:r>
            <a:r>
              <a:rPr lang="en-GB" altLang="en-US" sz="2500" baseline="30000" dirty="0">
                <a:solidFill>
                  <a:srgbClr val="000000"/>
                </a:solidFill>
                <a:latin typeface="+mj-lt"/>
              </a:rPr>
              <a:t>2</a:t>
            </a:r>
            <a:r>
              <a:rPr lang="en-GB" altLang="en-US" sz="2500" dirty="0">
                <a:solidFill>
                  <a:srgbClr val="000000"/>
                </a:solidFill>
                <a:latin typeface="+mj-lt"/>
              </a:rPr>
              <a:t>+x</a:t>
            </a:r>
            <a:r>
              <a:rPr lang="en-GB" altLang="en-US" sz="2500" baseline="-25000" dirty="0">
                <a:solidFill>
                  <a:srgbClr val="000000"/>
                </a:solidFill>
                <a:latin typeface="+mj-lt"/>
              </a:rPr>
              <a:t>2</a:t>
            </a:r>
            <a:r>
              <a:rPr lang="en-GB" altLang="en-US" sz="2500" baseline="30000" dirty="0">
                <a:solidFill>
                  <a:srgbClr val="000000"/>
                </a:solidFill>
                <a:latin typeface="+mj-lt"/>
              </a:rPr>
              <a:t>2</a:t>
            </a:r>
            <a:r>
              <a:rPr lang="en-GB" altLang="en-US" sz="2500" dirty="0">
                <a:solidFill>
                  <a:srgbClr val="000000"/>
                </a:solidFill>
                <a:latin typeface="+mj-lt"/>
              </a:rPr>
              <a:t>) </a:t>
            </a:r>
            <a:r>
              <a:rPr lang="en-GB" altLang="en-US" sz="2500" dirty="0" smtClean="0">
                <a:solidFill>
                  <a:srgbClr val="000000"/>
                </a:solidFill>
                <a:latin typeface="+mj-lt"/>
              </a:rPr>
              <a:t>≤ </a:t>
            </a:r>
            <a:r>
              <a:rPr lang="en-GB" altLang="en-US" sz="2500" dirty="0">
                <a:solidFill>
                  <a:srgbClr val="000000"/>
                </a:solidFill>
                <a:latin typeface="+mj-lt"/>
              </a:rPr>
              <a:t>1</a:t>
            </a:r>
          </a:p>
          <a:p>
            <a:pPr>
              <a:spcBef>
                <a:spcPts val="1600"/>
              </a:spcBef>
            </a:pPr>
            <a:endParaRPr lang="en-GB" altLang="en-US" sz="2500" dirty="0">
              <a:solidFill>
                <a:srgbClr val="000000"/>
              </a:solidFill>
              <a:latin typeface="+mj-lt"/>
            </a:endParaRPr>
          </a:p>
          <a:p>
            <a:pPr>
              <a:spcBef>
                <a:spcPts val="1600"/>
              </a:spcBef>
            </a:pPr>
            <a:r>
              <a:rPr lang="en-GB" altLang="en-US" sz="2500" dirty="0">
                <a:solidFill>
                  <a:srgbClr val="000000"/>
                </a:solidFill>
                <a:latin typeface="+mj-lt"/>
              </a:rPr>
              <a:t>Triangular points:</a:t>
            </a:r>
          </a:p>
          <a:p>
            <a:pPr>
              <a:spcBef>
                <a:spcPts val="1600"/>
              </a:spcBef>
            </a:pPr>
            <a:r>
              <a:rPr lang="en-GB" altLang="en-US" sz="2500" dirty="0" err="1">
                <a:solidFill>
                  <a:srgbClr val="000000"/>
                </a:solidFill>
                <a:latin typeface="+mj-lt"/>
              </a:rPr>
              <a:t>sqrt</a:t>
            </a:r>
            <a:r>
              <a:rPr lang="en-GB" altLang="en-US" sz="2500" dirty="0">
                <a:solidFill>
                  <a:srgbClr val="000000"/>
                </a:solidFill>
                <a:latin typeface="+mj-lt"/>
              </a:rPr>
              <a:t>(x</a:t>
            </a:r>
            <a:r>
              <a:rPr lang="en-GB" altLang="en-US" sz="2500" baseline="-25000" dirty="0">
                <a:solidFill>
                  <a:srgbClr val="000000"/>
                </a:solidFill>
                <a:latin typeface="+mj-lt"/>
              </a:rPr>
              <a:t>1</a:t>
            </a:r>
            <a:r>
              <a:rPr lang="en-GB" altLang="en-US" sz="2500" baseline="30000" dirty="0">
                <a:solidFill>
                  <a:srgbClr val="000000"/>
                </a:solidFill>
                <a:latin typeface="+mj-lt"/>
              </a:rPr>
              <a:t>2</a:t>
            </a:r>
            <a:r>
              <a:rPr lang="en-GB" altLang="en-US" sz="2500" dirty="0">
                <a:solidFill>
                  <a:srgbClr val="000000"/>
                </a:solidFill>
                <a:latin typeface="+mj-lt"/>
              </a:rPr>
              <a:t>+x</a:t>
            </a:r>
            <a:r>
              <a:rPr lang="en-GB" altLang="en-US" sz="2500" baseline="-25000" dirty="0">
                <a:solidFill>
                  <a:srgbClr val="000000"/>
                </a:solidFill>
                <a:latin typeface="+mj-lt"/>
              </a:rPr>
              <a:t>2</a:t>
            </a:r>
            <a:r>
              <a:rPr lang="en-GB" altLang="en-US" sz="2500" baseline="30000" dirty="0">
                <a:solidFill>
                  <a:srgbClr val="000000"/>
                </a:solidFill>
                <a:latin typeface="+mj-lt"/>
              </a:rPr>
              <a:t>2</a:t>
            </a:r>
            <a:r>
              <a:rPr lang="en-GB" altLang="en-US" sz="2500" dirty="0">
                <a:solidFill>
                  <a:srgbClr val="000000"/>
                </a:solidFill>
                <a:latin typeface="+mj-lt"/>
              </a:rPr>
              <a:t>) </a:t>
            </a:r>
            <a:r>
              <a:rPr lang="en-GB" altLang="en-US" sz="2500" dirty="0" smtClean="0">
                <a:solidFill>
                  <a:srgbClr val="000000"/>
                </a:solidFill>
                <a:latin typeface="+mj-lt"/>
              </a:rPr>
              <a:t>&lt; </a:t>
            </a:r>
            <a:r>
              <a:rPr lang="en-GB" altLang="en-US" sz="2500" dirty="0">
                <a:solidFill>
                  <a:srgbClr val="000000"/>
                </a:solidFill>
                <a:latin typeface="+mj-lt"/>
              </a:rPr>
              <a:t>0.5 or</a:t>
            </a:r>
          </a:p>
          <a:p>
            <a:pPr>
              <a:spcBef>
                <a:spcPts val="1600"/>
              </a:spcBef>
            </a:pPr>
            <a:r>
              <a:rPr lang="en-GB" altLang="en-US" sz="2500" dirty="0" err="1">
                <a:solidFill>
                  <a:srgbClr val="000000"/>
                </a:solidFill>
                <a:latin typeface="+mj-lt"/>
              </a:rPr>
              <a:t>sqrt</a:t>
            </a:r>
            <a:r>
              <a:rPr lang="en-GB" altLang="en-US" sz="2500" dirty="0">
                <a:solidFill>
                  <a:srgbClr val="000000"/>
                </a:solidFill>
                <a:latin typeface="+mj-lt"/>
              </a:rPr>
              <a:t>(x</a:t>
            </a:r>
            <a:r>
              <a:rPr lang="en-GB" altLang="en-US" sz="2500" baseline="-25000" dirty="0">
                <a:solidFill>
                  <a:srgbClr val="000000"/>
                </a:solidFill>
                <a:latin typeface="+mj-lt"/>
              </a:rPr>
              <a:t>1</a:t>
            </a:r>
            <a:r>
              <a:rPr lang="en-GB" altLang="en-US" sz="2500" baseline="30000" dirty="0">
                <a:solidFill>
                  <a:srgbClr val="000000"/>
                </a:solidFill>
                <a:latin typeface="+mj-lt"/>
              </a:rPr>
              <a:t>2</a:t>
            </a:r>
            <a:r>
              <a:rPr lang="en-GB" altLang="en-US" sz="2500" dirty="0">
                <a:solidFill>
                  <a:srgbClr val="000000"/>
                </a:solidFill>
                <a:latin typeface="+mj-lt"/>
              </a:rPr>
              <a:t>+x</a:t>
            </a:r>
            <a:r>
              <a:rPr lang="en-GB" altLang="en-US" sz="2500" baseline="-25000" dirty="0">
                <a:solidFill>
                  <a:srgbClr val="000000"/>
                </a:solidFill>
                <a:latin typeface="+mj-lt"/>
              </a:rPr>
              <a:t>2</a:t>
            </a:r>
            <a:r>
              <a:rPr lang="en-GB" altLang="en-US" sz="2500" baseline="30000" dirty="0">
                <a:solidFill>
                  <a:srgbClr val="000000"/>
                </a:solidFill>
                <a:latin typeface="+mj-lt"/>
              </a:rPr>
              <a:t>2</a:t>
            </a:r>
            <a:r>
              <a:rPr lang="en-GB" altLang="en-US" sz="2500" dirty="0">
                <a:solidFill>
                  <a:srgbClr val="000000"/>
                </a:solidFill>
                <a:latin typeface="+mj-lt"/>
              </a:rPr>
              <a:t>) </a:t>
            </a:r>
            <a:r>
              <a:rPr lang="en-GB" altLang="en-US" sz="2500" dirty="0" smtClean="0">
                <a:solidFill>
                  <a:srgbClr val="000000"/>
                </a:solidFill>
                <a:latin typeface="+mj-lt"/>
              </a:rPr>
              <a:t>&gt; </a:t>
            </a:r>
            <a:r>
              <a:rPr lang="en-GB" altLang="en-US" sz="2500" dirty="0">
                <a:solidFill>
                  <a:srgbClr val="000000"/>
                </a:solidFill>
                <a:latin typeface="+mj-lt"/>
              </a:rPr>
              <a:t>1</a:t>
            </a:r>
          </a:p>
        </p:txBody>
      </p:sp>
      <p:sp>
        <p:nvSpPr>
          <p:cNvPr id="6" name="Slide Number Placeholder 1"/>
          <p:cNvSpPr>
            <a:spLocks noGrp="1"/>
          </p:cNvSpPr>
          <p:nvPr>
            <p:ph type="sldNum" sz="quarter" idx="4"/>
          </p:nvPr>
        </p:nvSpPr>
        <p:spPr>
          <a:xfrm>
            <a:off x="957784" y="8802688"/>
            <a:ext cx="3033712" cy="519112"/>
          </a:xfrm>
        </p:spPr>
        <p:txBody>
          <a:bodyPr/>
          <a:lstStyle/>
          <a:p>
            <a:fld id="{4F0FB6BC-84A6-4609-A72D-14054CEE50D6}" type="slidenum">
              <a:rPr lang="en-US" smtClean="0"/>
              <a:pPr/>
              <a:t>52</a:t>
            </a:fld>
            <a:endParaRPr lang="en-US" dirty="0"/>
          </a:p>
        </p:txBody>
      </p:sp>
    </p:spTree>
    <p:extLst>
      <p:ext uri="{BB962C8B-B14F-4D97-AF65-F5344CB8AC3E}">
        <p14:creationId xmlns:p14="http://schemas.microsoft.com/office/powerpoint/2010/main" val="34707325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179" y="2212504"/>
            <a:ext cx="6941675" cy="520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7588" name="Line 3"/>
          <p:cNvSpPr>
            <a:spLocks noChangeShapeType="1"/>
          </p:cNvSpPr>
          <p:nvPr/>
        </p:nvSpPr>
        <p:spPr bwMode="auto">
          <a:xfrm>
            <a:off x="5784578" y="2593622"/>
            <a:ext cx="0" cy="4227394"/>
          </a:xfrm>
          <a:prstGeom prst="line">
            <a:avLst/>
          </a:prstGeom>
          <a:noFill/>
          <a:ln w="25560">
            <a:solidFill>
              <a:srgbClr val="800000"/>
            </a:solidFill>
            <a:prstDash val="dash"/>
            <a:miter lim="800000"/>
            <a:headEnd/>
            <a:tailEnd/>
          </a:ln>
          <a:extLst>
            <a:ext uri="{909E8E84-426E-40DD-AFC4-6F175D3DCCD1}">
              <a14:hiddenFill xmlns:a14="http://schemas.microsoft.com/office/drawing/2010/main">
                <a:noFill/>
              </a14:hiddenFill>
            </a:ext>
          </a:extLst>
        </p:spPr>
        <p:txBody>
          <a:bodyPr lIns="130046" tIns="65023" rIns="130046" bIns="65023"/>
          <a:lstStyle/>
          <a:p>
            <a:endParaRPr lang="en-US"/>
          </a:p>
        </p:txBody>
      </p:sp>
      <p:sp>
        <p:nvSpPr>
          <p:cNvPr id="67589" name="Text Box 4"/>
          <p:cNvSpPr txBox="1">
            <a:spLocks noChangeArrowheads="1"/>
          </p:cNvSpPr>
          <p:nvPr/>
        </p:nvSpPr>
        <p:spPr bwMode="auto">
          <a:xfrm>
            <a:off x="6177280" y="2059094"/>
            <a:ext cx="2275840" cy="53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600"/>
              </a:spcBef>
            </a:pPr>
            <a:r>
              <a:rPr lang="en-GB" sz="2500" b="1" dirty="0" err="1">
                <a:solidFill>
                  <a:srgbClr val="003399"/>
                </a:solidFill>
                <a:latin typeface="Arial" charset="0"/>
              </a:rPr>
              <a:t>Overfitting</a:t>
            </a:r>
            <a:endParaRPr lang="en-GB" sz="2500" b="1" dirty="0">
              <a:solidFill>
                <a:srgbClr val="003399"/>
              </a:solidFill>
              <a:latin typeface="Arial" charset="0"/>
            </a:endParaRPr>
          </a:p>
        </p:txBody>
      </p:sp>
      <p:sp>
        <p:nvSpPr>
          <p:cNvPr id="3" name="Title 2"/>
          <p:cNvSpPr>
            <a:spLocks noGrp="1"/>
          </p:cNvSpPr>
          <p:nvPr>
            <p:ph type="title"/>
          </p:nvPr>
        </p:nvSpPr>
        <p:spPr/>
        <p:txBody>
          <a:bodyPr/>
          <a:lstStyle/>
          <a:p>
            <a:r>
              <a:rPr lang="en-US" dirty="0" err="1"/>
              <a:t>Underfitting</a:t>
            </a:r>
            <a:r>
              <a:rPr lang="en-US" dirty="0"/>
              <a:t> and </a:t>
            </a:r>
            <a:r>
              <a:rPr lang="en-US" dirty="0" err="1"/>
              <a:t>Overfitting</a:t>
            </a:r>
            <a:endParaRPr lang="en-US" dirty="0"/>
          </a:p>
        </p:txBody>
      </p:sp>
      <p:sp>
        <p:nvSpPr>
          <p:cNvPr id="4" name="Content Placeholder 3"/>
          <p:cNvSpPr>
            <a:spLocks noGrp="1"/>
          </p:cNvSpPr>
          <p:nvPr>
            <p:ph idx="1"/>
          </p:nvPr>
        </p:nvSpPr>
        <p:spPr>
          <a:xfrm>
            <a:off x="900113" y="7586132"/>
            <a:ext cx="11049000" cy="491067"/>
          </a:xfrm>
        </p:spPr>
        <p:txBody>
          <a:bodyPr/>
          <a:lstStyle/>
          <a:p>
            <a:r>
              <a:rPr lang="en-GB" b="1" dirty="0" err="1">
                <a:solidFill>
                  <a:srgbClr val="003399"/>
                </a:solidFill>
                <a:latin typeface="Arial" charset="0"/>
              </a:rPr>
              <a:t>Underfitting</a:t>
            </a:r>
            <a:r>
              <a:rPr lang="en-GB" dirty="0">
                <a:solidFill>
                  <a:srgbClr val="000000"/>
                </a:solidFill>
                <a:latin typeface="Arial" charset="0"/>
              </a:rPr>
              <a:t>: when model is too simple, both training and test errors are large </a:t>
            </a:r>
          </a:p>
          <a:p>
            <a:endParaRPr lang="en-US" dirty="0"/>
          </a:p>
        </p:txBody>
      </p:sp>
      <p:sp>
        <p:nvSpPr>
          <p:cNvPr id="7" name="Slide Number Placeholder 1"/>
          <p:cNvSpPr>
            <a:spLocks noGrp="1"/>
          </p:cNvSpPr>
          <p:nvPr>
            <p:ph type="sldNum" sz="quarter" idx="4"/>
          </p:nvPr>
        </p:nvSpPr>
        <p:spPr/>
        <p:txBody>
          <a:bodyPr/>
          <a:lstStyle/>
          <a:p>
            <a:fld id="{4F0FB6BC-84A6-4609-A72D-14054CEE50D6}" type="slidenum">
              <a:rPr lang="en-US" smtClean="0"/>
              <a:pPr/>
              <a:t>53</a:t>
            </a:fld>
            <a:endParaRPr lang="en-US" dirty="0"/>
          </a:p>
        </p:txBody>
      </p:sp>
    </p:spTree>
    <p:extLst>
      <p:ext uri="{BB962C8B-B14F-4D97-AF65-F5344CB8AC3E}">
        <p14:creationId xmlns:p14="http://schemas.microsoft.com/office/powerpoint/2010/main" val="11476871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err="1">
                <a:latin typeface="+mj-lt"/>
              </a:rPr>
              <a:t>Overfitting</a:t>
            </a:r>
            <a:r>
              <a:rPr lang="en-GB" dirty="0">
                <a:latin typeface="+mj-lt"/>
              </a:rPr>
              <a:t> </a:t>
            </a:r>
            <a:r>
              <a:rPr lang="en-GB" dirty="0" smtClean="0">
                <a:latin typeface="+mj-lt"/>
              </a:rPr>
              <a:t>Due </a:t>
            </a:r>
            <a:r>
              <a:rPr lang="en-GB" dirty="0">
                <a:latin typeface="+mj-lt"/>
              </a:rPr>
              <a:t>to Noise </a:t>
            </a:r>
          </a:p>
        </p:txBody>
      </p:sp>
      <p:sp>
        <p:nvSpPr>
          <p:cNvPr id="5" name="Slide Number Placeholder 1"/>
          <p:cNvSpPr>
            <a:spLocks noGrp="1"/>
          </p:cNvSpPr>
          <p:nvPr>
            <p:ph type="sldNum" sz="quarter" idx="4"/>
          </p:nvPr>
        </p:nvSpPr>
        <p:spPr/>
        <p:txBody>
          <a:bodyPr/>
          <a:lstStyle/>
          <a:p>
            <a:fld id="{4F0FB6BC-84A6-4609-A72D-14054CEE50D6}" type="slidenum">
              <a:rPr lang="en-US" smtClean="0"/>
              <a:pPr/>
              <a:t>54</a:t>
            </a:fld>
            <a:endParaRPr lang="en-US" dirty="0"/>
          </a:p>
        </p:txBody>
      </p:sp>
      <p:pic>
        <p:nvPicPr>
          <p:cNvPr id="68611" name="Picture 2"/>
          <p:cNvPicPr>
            <a:picLocks noChangeAspect="1" noChangeArrowheads="1"/>
          </p:cNvPicPr>
          <p:nvPr/>
        </p:nvPicPr>
        <p:blipFill>
          <a:blip r:embed="rId3">
            <a:extLst>
              <a:ext uri="{28A0092B-C50C-407E-A947-70E740481C1C}">
                <a14:useLocalDpi xmlns:a14="http://schemas.microsoft.com/office/drawing/2010/main" val="0"/>
              </a:ext>
            </a:extLst>
          </a:blip>
          <a:srcRect t="4822" b="3616"/>
          <a:stretch>
            <a:fillRect/>
          </a:stretch>
        </p:blipFill>
        <p:spPr bwMode="auto">
          <a:xfrm>
            <a:off x="2384214" y="2144610"/>
            <a:ext cx="7431278" cy="510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8612" name="Text Box 3"/>
          <p:cNvSpPr txBox="1">
            <a:spLocks noChangeArrowheads="1"/>
          </p:cNvSpPr>
          <p:nvPr/>
        </p:nvSpPr>
        <p:spPr bwMode="auto">
          <a:xfrm>
            <a:off x="2384214" y="7685112"/>
            <a:ext cx="8236373" cy="53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600"/>
              </a:spcBef>
            </a:pPr>
            <a:r>
              <a:rPr lang="en-GB" sz="2500" dirty="0">
                <a:solidFill>
                  <a:srgbClr val="000000"/>
                </a:solidFill>
                <a:latin typeface="Arial" charset="0"/>
              </a:rPr>
              <a:t>Decision boundary is distorted by noise point</a:t>
            </a:r>
          </a:p>
        </p:txBody>
      </p:sp>
    </p:spTree>
    <p:extLst>
      <p:ext uri="{BB962C8B-B14F-4D97-AF65-F5344CB8AC3E}">
        <p14:creationId xmlns:p14="http://schemas.microsoft.com/office/powerpoint/2010/main" val="1574932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a:latin typeface="+mj-lt"/>
              </a:rPr>
              <a:t>Notes on </a:t>
            </a:r>
            <a:r>
              <a:rPr lang="en-GB" dirty="0" err="1">
                <a:latin typeface="+mj-lt"/>
              </a:rPr>
              <a:t>Overfitting</a:t>
            </a:r>
            <a:endParaRPr lang="en-GB" dirty="0">
              <a:latin typeface="+mj-lt"/>
            </a:endParaRPr>
          </a:p>
        </p:txBody>
      </p:sp>
      <p:sp>
        <p:nvSpPr>
          <p:cNvPr id="69635" name="Rectangle 2"/>
          <p:cNvSpPr>
            <a:spLocks noGrp="1" noChangeArrowheads="1"/>
          </p:cNvSpPr>
          <p:nvPr>
            <p:ph idx="1"/>
          </p:nvPr>
        </p:nvSpPr>
        <p:spPr/>
        <p:txBody>
          <a:bodyPr/>
          <a:lstStyle/>
          <a:p>
            <a:pPr>
              <a:tabLst>
                <a:tab pos="1295944" algn="l"/>
                <a:tab pos="2596404" algn="l"/>
                <a:tab pos="3896864" algn="l"/>
                <a:tab pos="5197323" algn="l"/>
                <a:tab pos="6497783" algn="l"/>
                <a:tab pos="7798243" algn="l"/>
                <a:tab pos="9098702" algn="l"/>
                <a:tab pos="10399162" algn="l"/>
                <a:tab pos="11699622" algn="l"/>
                <a:tab pos="13000081" algn="l"/>
                <a:tab pos="14300541" algn="l"/>
              </a:tabLst>
            </a:pPr>
            <a:endParaRPr lang="en-GB" dirty="0" smtClean="0">
              <a:latin typeface="Arial" charset="0"/>
            </a:endParaRPr>
          </a:p>
          <a:p>
            <a:pPr>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dirty="0" err="1" smtClean="0">
                <a:latin typeface="Arial" charset="0"/>
              </a:rPr>
              <a:t>Overfitting</a:t>
            </a:r>
            <a:r>
              <a:rPr lang="en-GB" dirty="0" smtClean="0">
                <a:latin typeface="Arial" charset="0"/>
              </a:rPr>
              <a:t> </a:t>
            </a:r>
            <a:r>
              <a:rPr lang="en-GB" dirty="0">
                <a:latin typeface="Arial" charset="0"/>
              </a:rPr>
              <a:t>results in decision trees that are more complex than necessary</a:t>
            </a:r>
          </a:p>
          <a:p>
            <a:pPr>
              <a:tabLst>
                <a:tab pos="1295944" algn="l"/>
                <a:tab pos="2596404" algn="l"/>
                <a:tab pos="3896864" algn="l"/>
                <a:tab pos="5197323" algn="l"/>
                <a:tab pos="6497783" algn="l"/>
                <a:tab pos="7798243" algn="l"/>
                <a:tab pos="9098702" algn="l"/>
                <a:tab pos="10399162" algn="l"/>
                <a:tab pos="11699622" algn="l"/>
                <a:tab pos="13000081" algn="l"/>
                <a:tab pos="14300541" algn="l"/>
              </a:tabLst>
            </a:pPr>
            <a:endParaRPr lang="en-GB" dirty="0">
              <a:latin typeface="Arial" charset="0"/>
            </a:endParaRPr>
          </a:p>
          <a:p>
            <a:pPr>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dirty="0">
                <a:latin typeface="Arial" charset="0"/>
              </a:rPr>
              <a:t>Training error no longer provides a good estimate of how well the tree will perform on previously unseen records</a:t>
            </a:r>
          </a:p>
          <a:p>
            <a:pPr>
              <a:tabLst>
                <a:tab pos="1295944" algn="l"/>
                <a:tab pos="2596404" algn="l"/>
                <a:tab pos="3896864" algn="l"/>
                <a:tab pos="5197323" algn="l"/>
                <a:tab pos="6497783" algn="l"/>
                <a:tab pos="7798243" algn="l"/>
                <a:tab pos="9098702" algn="l"/>
                <a:tab pos="10399162" algn="l"/>
                <a:tab pos="11699622" algn="l"/>
                <a:tab pos="13000081" algn="l"/>
                <a:tab pos="14300541" algn="l"/>
              </a:tabLst>
            </a:pPr>
            <a:endParaRPr lang="en-GB" dirty="0">
              <a:latin typeface="Arial" charset="0"/>
            </a:endParaRPr>
          </a:p>
          <a:p>
            <a:pPr>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dirty="0">
                <a:latin typeface="Arial" charset="0"/>
              </a:rPr>
              <a:t>Need new ways for estimating errors</a:t>
            </a:r>
          </a:p>
        </p:txBody>
      </p:sp>
      <p:sp>
        <p:nvSpPr>
          <p:cNvPr id="4" name="Slide Number Placeholder 1"/>
          <p:cNvSpPr>
            <a:spLocks noGrp="1"/>
          </p:cNvSpPr>
          <p:nvPr>
            <p:ph type="sldNum" sz="quarter" idx="4"/>
          </p:nvPr>
        </p:nvSpPr>
        <p:spPr/>
        <p:txBody>
          <a:bodyPr/>
          <a:lstStyle/>
          <a:p>
            <a:fld id="{4F0FB6BC-84A6-4609-A72D-14054CEE50D6}" type="slidenum">
              <a:rPr lang="en-US" smtClean="0"/>
              <a:pPr/>
              <a:t>55</a:t>
            </a:fld>
            <a:endParaRPr lang="en-US" dirty="0"/>
          </a:p>
        </p:txBody>
      </p:sp>
    </p:spTree>
    <p:extLst>
      <p:ext uri="{BB962C8B-B14F-4D97-AF65-F5344CB8AC3E}">
        <p14:creationId xmlns:p14="http://schemas.microsoft.com/office/powerpoint/2010/main" val="3103563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p:nvPr>
        </p:nvSpPr>
        <p:spPr/>
        <p:txBody>
          <a:bodyPr/>
          <a:lstStyle/>
          <a:p>
            <a:pP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dirty="0">
                <a:latin typeface="+mj-lt"/>
              </a:rPr>
              <a:t>Estimating Generalization </a:t>
            </a:r>
            <a:r>
              <a:rPr lang="en-GB" dirty="0" smtClean="0">
                <a:latin typeface="+mj-lt"/>
              </a:rPr>
              <a:t>Error</a:t>
            </a:r>
            <a:endParaRPr lang="en-GB" dirty="0">
              <a:latin typeface="+mj-lt"/>
            </a:endParaRPr>
          </a:p>
        </p:txBody>
      </p:sp>
      <p:sp>
        <p:nvSpPr>
          <p:cNvPr id="70659" name="Rectangle 2"/>
          <p:cNvSpPr>
            <a:spLocks noGrp="1" noChangeArrowheads="1"/>
          </p:cNvSpPr>
          <p:nvPr>
            <p:ph idx="1"/>
          </p:nvPr>
        </p:nvSpPr>
        <p:spPr/>
        <p:txBody>
          <a:bodyPr/>
          <a:lstStyle/>
          <a:p>
            <a:pPr>
              <a:lnSpc>
                <a:spcPct val="90000"/>
              </a:lnSpc>
              <a:spcBef>
                <a:spcPts val="356"/>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dirty="0" smtClean="0">
                <a:solidFill>
                  <a:srgbClr val="003399"/>
                </a:solidFill>
                <a:latin typeface="Arial" charset="0"/>
              </a:rPr>
              <a:t>Training / re-substitution error: </a:t>
            </a:r>
            <a:r>
              <a:rPr lang="en-GB" dirty="0">
                <a:latin typeface="Arial" charset="0"/>
              </a:rPr>
              <a:t>error on training data</a:t>
            </a:r>
          </a:p>
          <a:p>
            <a:pPr>
              <a:lnSpc>
                <a:spcPct val="90000"/>
              </a:lnSpc>
              <a:spcBef>
                <a:spcPts val="356"/>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dirty="0">
                <a:solidFill>
                  <a:srgbClr val="003399"/>
                </a:solidFill>
                <a:latin typeface="Arial" charset="0"/>
              </a:rPr>
              <a:t>Generalization </a:t>
            </a:r>
            <a:r>
              <a:rPr lang="en-GB" dirty="0" smtClean="0">
                <a:solidFill>
                  <a:srgbClr val="003399"/>
                </a:solidFill>
                <a:latin typeface="Arial" charset="0"/>
              </a:rPr>
              <a:t>error: </a:t>
            </a:r>
            <a:r>
              <a:rPr lang="en-GB" dirty="0">
                <a:latin typeface="Arial" charset="0"/>
              </a:rPr>
              <a:t>error on independent test data</a:t>
            </a:r>
          </a:p>
          <a:p>
            <a:pPr lvl="4">
              <a:lnSpc>
                <a:spcPct val="90000"/>
              </a:lnSpc>
              <a:spcBef>
                <a:spcPts val="213"/>
              </a:spcBef>
              <a:tabLst>
                <a:tab pos="1295944" algn="l"/>
                <a:tab pos="2596404" algn="l"/>
                <a:tab pos="3896864" algn="l"/>
                <a:tab pos="5197323" algn="l"/>
                <a:tab pos="6497783" algn="l"/>
                <a:tab pos="7798243" algn="l"/>
                <a:tab pos="9098702" algn="l"/>
                <a:tab pos="10399162" algn="l"/>
                <a:tab pos="11699622" algn="l"/>
                <a:tab pos="13000081" algn="l"/>
                <a:tab pos="14300541" algn="l"/>
              </a:tabLst>
            </a:pPr>
            <a:endParaRPr lang="en-GB" sz="2500" dirty="0">
              <a:latin typeface="Times New Roman" charset="0"/>
            </a:endParaRPr>
          </a:p>
          <a:p>
            <a:pPr>
              <a:lnSpc>
                <a:spcPct val="90000"/>
              </a:lnSpc>
              <a:spcBef>
                <a:spcPts val="356"/>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dirty="0">
                <a:latin typeface="Arial" charset="0"/>
              </a:rPr>
              <a:t>Methods for estimating generalization </a:t>
            </a:r>
            <a:r>
              <a:rPr lang="en-GB" dirty="0" smtClean="0">
                <a:latin typeface="Arial" charset="0"/>
              </a:rPr>
              <a:t>error</a:t>
            </a:r>
          </a:p>
          <a:p>
            <a:pPr lvl="1">
              <a:lnSpc>
                <a:spcPct val="90000"/>
              </a:lnSpc>
              <a:spcBef>
                <a:spcPts val="356"/>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sz="2200" dirty="0" smtClean="0">
                <a:solidFill>
                  <a:srgbClr val="003399"/>
                </a:solidFill>
                <a:latin typeface="+mj-lt"/>
              </a:rPr>
              <a:t>Optimistic approach:  </a:t>
            </a:r>
            <a:r>
              <a:rPr lang="en-GB" sz="2200" dirty="0" smtClean="0">
                <a:latin typeface="+mj-lt"/>
              </a:rPr>
              <a:t>generalization error = training error</a:t>
            </a:r>
          </a:p>
          <a:p>
            <a:pPr lvl="1">
              <a:lnSpc>
                <a:spcPct val="90000"/>
              </a:lnSpc>
              <a:spcBef>
                <a:spcPts val="356"/>
              </a:spcBef>
              <a:tabLst>
                <a:tab pos="1295944" algn="l"/>
                <a:tab pos="2596404" algn="l"/>
                <a:tab pos="3896864" algn="l"/>
                <a:tab pos="5197323" algn="l"/>
                <a:tab pos="6497783" algn="l"/>
                <a:tab pos="7798243" algn="l"/>
                <a:tab pos="9098702" algn="l"/>
                <a:tab pos="10399162" algn="l"/>
                <a:tab pos="11699622" algn="l"/>
                <a:tab pos="13000081" algn="l"/>
                <a:tab pos="14300541" algn="l"/>
              </a:tabLst>
            </a:pPr>
            <a:endParaRPr lang="en-GB" sz="2200" dirty="0" smtClean="0">
              <a:solidFill>
                <a:srgbClr val="003399"/>
              </a:solidFill>
              <a:latin typeface="+mj-lt"/>
            </a:endParaRPr>
          </a:p>
          <a:p>
            <a:pPr lvl="1">
              <a:lnSpc>
                <a:spcPct val="90000"/>
              </a:lnSpc>
              <a:spcBef>
                <a:spcPts val="356"/>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sz="2200" dirty="0" smtClean="0">
                <a:solidFill>
                  <a:srgbClr val="003399"/>
                </a:solidFill>
                <a:latin typeface="+mj-lt"/>
              </a:rPr>
              <a:t>Pessimistic approach: </a:t>
            </a:r>
          </a:p>
          <a:p>
            <a:pPr lvl="2">
              <a:lnSpc>
                <a:spcPct val="90000"/>
              </a:lnSpc>
              <a:spcBef>
                <a:spcPts val="320"/>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sz="2000" dirty="0" smtClean="0">
                <a:latin typeface="+mj-lt"/>
              </a:rPr>
              <a:t>For each leaf node, add 0.5 to training error:</a:t>
            </a:r>
            <a:br>
              <a:rPr lang="en-GB" sz="2000" dirty="0" smtClean="0">
                <a:latin typeface="+mj-lt"/>
              </a:rPr>
            </a:br>
            <a:r>
              <a:rPr lang="en-GB" sz="2000" dirty="0" smtClean="0">
                <a:latin typeface="+mj-lt"/>
              </a:rPr>
              <a:t/>
            </a:r>
            <a:br>
              <a:rPr lang="en-GB" sz="2000" dirty="0" smtClean="0">
                <a:latin typeface="+mj-lt"/>
              </a:rPr>
            </a:br>
            <a:r>
              <a:rPr lang="en-GB" sz="2000" dirty="0" smtClean="0">
                <a:latin typeface="+mj-lt"/>
              </a:rPr>
              <a:t>	</a:t>
            </a:r>
            <a:r>
              <a:rPr lang="en-GB" sz="2000" i="1" dirty="0" smtClean="0">
                <a:latin typeface="+mj-lt"/>
              </a:rPr>
              <a:t>generalization error </a:t>
            </a:r>
            <a:r>
              <a:rPr lang="en-GB" sz="2000" dirty="0" smtClean="0">
                <a:latin typeface="+mj-lt"/>
              </a:rPr>
              <a:t>= </a:t>
            </a:r>
            <a:r>
              <a:rPr lang="en-GB" sz="2000" i="1" dirty="0" smtClean="0">
                <a:latin typeface="+mj-lt"/>
              </a:rPr>
              <a:t>training error </a:t>
            </a:r>
            <a:r>
              <a:rPr lang="en-GB" sz="2000" dirty="0" smtClean="0">
                <a:latin typeface="+mj-lt"/>
              </a:rPr>
              <a:t>+ </a:t>
            </a:r>
            <a:r>
              <a:rPr lang="en-GB" sz="2000" i="1" dirty="0" smtClean="0">
                <a:latin typeface="+mj-lt"/>
              </a:rPr>
              <a:t>N</a:t>
            </a:r>
            <a:r>
              <a:rPr lang="en-GB" sz="2000" dirty="0" smtClean="0">
                <a:latin typeface="+mj-lt"/>
              </a:rPr>
              <a:t> </a:t>
            </a:r>
            <a:r>
              <a:rPr lang="en-GB" sz="2000" dirty="0" smtClean="0">
                <a:latin typeface="+mj-lt"/>
                <a:cs typeface="Arial"/>
              </a:rPr>
              <a:t>×</a:t>
            </a:r>
            <a:r>
              <a:rPr lang="en-GB" sz="2000" dirty="0" smtClean="0">
                <a:latin typeface="+mj-lt"/>
              </a:rPr>
              <a:t> 0.5</a:t>
            </a:r>
            <a:br>
              <a:rPr lang="en-GB" sz="2000" dirty="0" smtClean="0">
                <a:latin typeface="+mj-lt"/>
              </a:rPr>
            </a:br>
            <a:r>
              <a:rPr lang="en-GB" sz="2000" dirty="0" smtClean="0">
                <a:latin typeface="+mj-lt"/>
              </a:rPr>
              <a:t/>
            </a:r>
            <a:br>
              <a:rPr lang="en-GB" sz="2000" dirty="0" smtClean="0">
                <a:latin typeface="+mj-lt"/>
              </a:rPr>
            </a:br>
            <a:r>
              <a:rPr lang="en-GB" sz="2000" dirty="0" smtClean="0">
                <a:latin typeface="+mj-lt"/>
              </a:rPr>
              <a:t>with </a:t>
            </a:r>
            <a:r>
              <a:rPr lang="en-GB" sz="2000" i="1" dirty="0" smtClean="0">
                <a:latin typeface="+mj-lt"/>
              </a:rPr>
              <a:t>N</a:t>
            </a:r>
            <a:r>
              <a:rPr lang="en-GB" sz="2000" dirty="0" smtClean="0">
                <a:latin typeface="+mj-lt"/>
              </a:rPr>
              <a:t> the number of leaf nodes</a:t>
            </a:r>
          </a:p>
          <a:p>
            <a:pPr lvl="2">
              <a:lnSpc>
                <a:spcPct val="90000"/>
              </a:lnSpc>
              <a:spcBef>
                <a:spcPts val="320"/>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sz="2000" dirty="0" smtClean="0">
                <a:latin typeface="+mj-lt"/>
              </a:rPr>
              <a:t>For a tree with 30 leaf nodes and 10 errors out of 1000 training instances:</a:t>
            </a:r>
            <a:br>
              <a:rPr lang="en-GB" sz="2000" dirty="0" smtClean="0">
                <a:latin typeface="+mj-lt"/>
              </a:rPr>
            </a:br>
            <a:r>
              <a:rPr lang="en-GB" sz="2000" dirty="0" smtClean="0">
                <a:latin typeface="+mj-lt"/>
              </a:rPr>
              <a:t>training error = 10/1000 = 0.01; generalization error = (10+30</a:t>
            </a:r>
            <a:r>
              <a:rPr lang="en-GB" sz="2000" dirty="0" smtClean="0">
                <a:latin typeface="+mj-lt"/>
                <a:cs typeface="Arial"/>
              </a:rPr>
              <a:t>×</a:t>
            </a:r>
            <a:r>
              <a:rPr lang="en-GB" sz="2000" dirty="0" smtClean="0">
                <a:latin typeface="+mj-lt"/>
              </a:rPr>
              <a:t>0.5)/1000 = 0.025</a:t>
            </a:r>
          </a:p>
          <a:p>
            <a:pPr lvl="1">
              <a:lnSpc>
                <a:spcPct val="90000"/>
              </a:lnSpc>
              <a:spcBef>
                <a:spcPts val="356"/>
              </a:spcBef>
              <a:tabLst>
                <a:tab pos="1295944" algn="l"/>
                <a:tab pos="2596404" algn="l"/>
                <a:tab pos="3896864" algn="l"/>
                <a:tab pos="5197323" algn="l"/>
                <a:tab pos="6497783" algn="l"/>
                <a:tab pos="7798243" algn="l"/>
                <a:tab pos="9098702" algn="l"/>
                <a:tab pos="10399162" algn="l"/>
                <a:tab pos="11699622" algn="l"/>
                <a:tab pos="13000081" algn="l"/>
                <a:tab pos="14300541" algn="l"/>
              </a:tabLst>
            </a:pPr>
            <a:endParaRPr lang="en-GB" sz="2200" dirty="0" smtClean="0">
              <a:solidFill>
                <a:srgbClr val="003399"/>
              </a:solidFill>
              <a:latin typeface="+mj-lt"/>
            </a:endParaRPr>
          </a:p>
          <a:p>
            <a:pPr lvl="1">
              <a:lnSpc>
                <a:spcPct val="90000"/>
              </a:lnSpc>
              <a:spcBef>
                <a:spcPts val="356"/>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sz="2200" dirty="0" smtClean="0">
                <a:solidFill>
                  <a:srgbClr val="003399"/>
                </a:solidFill>
                <a:latin typeface="+mj-lt"/>
              </a:rPr>
              <a:t>Reduced error pruning (REP):</a:t>
            </a:r>
          </a:p>
          <a:p>
            <a:pPr lvl="2">
              <a:lnSpc>
                <a:spcPct val="90000"/>
              </a:lnSpc>
              <a:spcBef>
                <a:spcPts val="320"/>
              </a:spcBef>
              <a:tabLst>
                <a:tab pos="1295944" algn="l"/>
                <a:tab pos="2596404" algn="l"/>
                <a:tab pos="3896864" algn="l"/>
                <a:tab pos="5197323" algn="l"/>
                <a:tab pos="6497783" algn="l"/>
                <a:tab pos="7798243" algn="l"/>
                <a:tab pos="9098702" algn="l"/>
                <a:tab pos="10399162" algn="l"/>
                <a:tab pos="11699622" algn="l"/>
                <a:tab pos="13000081" algn="l"/>
                <a:tab pos="14300541" algn="l"/>
              </a:tabLst>
            </a:pPr>
            <a:r>
              <a:rPr lang="en-GB" sz="2200" dirty="0" smtClean="0">
                <a:latin typeface="+mj-lt"/>
              </a:rPr>
              <a:t> uses validation data set to estimate generalization error</a:t>
            </a:r>
            <a:endParaRPr lang="en-GB" sz="2200" dirty="0">
              <a:latin typeface="+mj-lt"/>
            </a:endParaRPr>
          </a:p>
        </p:txBody>
      </p:sp>
      <p:sp>
        <p:nvSpPr>
          <p:cNvPr id="4" name="Slide Number Placeholder 1"/>
          <p:cNvSpPr>
            <a:spLocks noGrp="1"/>
          </p:cNvSpPr>
          <p:nvPr>
            <p:ph type="sldNum" sz="quarter" idx="4"/>
          </p:nvPr>
        </p:nvSpPr>
        <p:spPr/>
        <p:txBody>
          <a:bodyPr/>
          <a:lstStyle/>
          <a:p>
            <a:fld id="{4F0FB6BC-84A6-4609-A72D-14054CEE50D6}" type="slidenum">
              <a:rPr lang="en-US" smtClean="0"/>
              <a:pPr/>
              <a:t>56</a:t>
            </a:fld>
            <a:endParaRPr lang="en-US" dirty="0"/>
          </a:p>
        </p:txBody>
      </p:sp>
    </p:spTree>
    <p:extLst>
      <p:ext uri="{BB962C8B-B14F-4D97-AF65-F5344CB8AC3E}">
        <p14:creationId xmlns:p14="http://schemas.microsoft.com/office/powerpoint/2010/main" val="12934265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ChangeArrowheads="1"/>
          </p:cNvSpPr>
          <p:nvPr>
            <p:ph type="title"/>
          </p:nvPr>
        </p:nvSpPr>
        <p:spPr/>
        <p:txBody>
          <a:bodyPr/>
          <a:lstStyle/>
          <a:p>
            <a:r>
              <a:rPr lang="en-GB" smtClean="0"/>
              <a:t>Occam</a:t>
            </a:r>
            <a:r>
              <a:rPr lang="ja-JP" altLang="en-GB" smtClean="0"/>
              <a:t>’</a:t>
            </a:r>
            <a:r>
              <a:rPr lang="en-GB" smtClean="0"/>
              <a:t>s Razor</a:t>
            </a:r>
            <a:endParaRPr lang="en-GB"/>
          </a:p>
        </p:txBody>
      </p:sp>
      <p:sp>
        <p:nvSpPr>
          <p:cNvPr id="71683" name="Rectangle 2"/>
          <p:cNvSpPr>
            <a:spLocks noGrp="1" noChangeArrowheads="1"/>
          </p:cNvSpPr>
          <p:nvPr>
            <p:ph idx="1"/>
          </p:nvPr>
        </p:nvSpPr>
        <p:spPr>
          <a:xfrm>
            <a:off x="900113" y="2070100"/>
            <a:ext cx="7834535" cy="6007100"/>
          </a:xfrm>
        </p:spPr>
        <p:txBody>
          <a:bodyPr/>
          <a:lstStyle/>
          <a:p>
            <a:r>
              <a:rPr lang="en-GB" dirty="0" smtClean="0"/>
              <a:t>Given two models of similar generalization errors,  one should prefer the simpler model over the more complex model</a:t>
            </a:r>
          </a:p>
          <a:p>
            <a:endParaRPr lang="en-GB" dirty="0" smtClean="0"/>
          </a:p>
          <a:p>
            <a:r>
              <a:rPr lang="en-GB" dirty="0" smtClean="0"/>
              <a:t>For complex models, there is a greater chance that it was fitted accidentally by errors in data</a:t>
            </a:r>
          </a:p>
          <a:p>
            <a:endParaRPr lang="en-GB" dirty="0" smtClean="0"/>
          </a:p>
          <a:p>
            <a:r>
              <a:rPr lang="en-GB" dirty="0" smtClean="0"/>
              <a:t>Therefore, one should include model complexity when evaluating a model</a:t>
            </a:r>
            <a:endParaRPr lang="en-GB" dirty="0"/>
          </a:p>
        </p:txBody>
      </p:sp>
      <p:sp>
        <p:nvSpPr>
          <p:cNvPr id="4" name="Slide Number Placeholder 1"/>
          <p:cNvSpPr>
            <a:spLocks noGrp="1"/>
          </p:cNvSpPr>
          <p:nvPr>
            <p:ph type="sldNum" sz="quarter" idx="4"/>
          </p:nvPr>
        </p:nvSpPr>
        <p:spPr/>
        <p:txBody>
          <a:bodyPr/>
          <a:lstStyle/>
          <a:p>
            <a:fld id="{4F0FB6BC-84A6-4609-A72D-14054CEE50D6}" type="slidenum">
              <a:rPr lang="en-US" smtClean="0"/>
              <a:pPr/>
              <a:t>57</a:t>
            </a:fld>
            <a:endParaRPr lang="en-US" dirty="0"/>
          </a:p>
        </p:txBody>
      </p:sp>
      <p:pic>
        <p:nvPicPr>
          <p:cNvPr id="161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2680" y="2668676"/>
            <a:ext cx="3133725" cy="447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4312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1"/>
          <p:cNvSpPr>
            <a:spLocks noGrp="1" noChangeArrowheads="1"/>
          </p:cNvSpPr>
          <p:nvPr>
            <p:ph type="title"/>
          </p:nvPr>
        </p:nvSpPr>
        <p:spPr/>
        <p:txBody>
          <a:bodyPr/>
          <a:lstStyle/>
          <a:p>
            <a:r>
              <a:rPr lang="en-GB" smtClean="0"/>
              <a:t>Minimum Description Length (MDL)</a:t>
            </a:r>
            <a:r>
              <a:rPr lang="ar-SA" smtClean="0"/>
              <a:t>‏</a:t>
            </a:r>
            <a:endParaRPr lang="en-GB"/>
          </a:p>
        </p:txBody>
      </p:sp>
      <p:sp>
        <p:nvSpPr>
          <p:cNvPr id="33798" name="Rectangle 2"/>
          <p:cNvSpPr>
            <a:spLocks noGrp="1" noChangeArrowheads="1"/>
          </p:cNvSpPr>
          <p:nvPr>
            <p:ph idx="1"/>
          </p:nvPr>
        </p:nvSpPr>
        <p:spPr>
          <a:xfrm>
            <a:off x="900113" y="5740896"/>
            <a:ext cx="11049000" cy="2336304"/>
          </a:xfrm>
        </p:spPr>
        <p:txBody>
          <a:bodyPr/>
          <a:lstStyle/>
          <a:p>
            <a:r>
              <a:rPr lang="en-GB" dirty="0" smtClean="0"/>
              <a:t>Cost(</a:t>
            </a:r>
            <a:r>
              <a:rPr lang="en-GB" dirty="0" err="1" smtClean="0"/>
              <a:t>Model,Data</a:t>
            </a:r>
            <a:r>
              <a:rPr lang="en-GB" dirty="0" smtClean="0"/>
              <a:t>) = Cost(</a:t>
            </a:r>
            <a:r>
              <a:rPr lang="en-GB" dirty="0" err="1" smtClean="0"/>
              <a:t>Data|Model</a:t>
            </a:r>
            <a:r>
              <a:rPr lang="en-GB" dirty="0" smtClean="0"/>
              <a:t>) + Cost(Model)</a:t>
            </a:r>
            <a:r>
              <a:rPr lang="ar-SA" dirty="0" smtClean="0"/>
              <a:t>‏</a:t>
            </a:r>
            <a:endParaRPr lang="en-GB" dirty="0" smtClean="0"/>
          </a:p>
          <a:p>
            <a:pPr lvl="1"/>
            <a:r>
              <a:rPr lang="en-GB" dirty="0" smtClean="0"/>
              <a:t>Cost is the number of bits needed for encoding</a:t>
            </a:r>
          </a:p>
          <a:p>
            <a:pPr lvl="1"/>
            <a:r>
              <a:rPr lang="en-GB" dirty="0" smtClean="0"/>
              <a:t>Search for the least costly model</a:t>
            </a:r>
          </a:p>
          <a:p>
            <a:r>
              <a:rPr lang="en-GB" dirty="0" smtClean="0"/>
              <a:t>Cost(</a:t>
            </a:r>
            <a:r>
              <a:rPr lang="en-GB" dirty="0" err="1" smtClean="0"/>
              <a:t>Data|Model</a:t>
            </a:r>
            <a:r>
              <a:rPr lang="en-GB" dirty="0" smtClean="0"/>
              <a:t>) encodes the misclassification errors.</a:t>
            </a:r>
          </a:p>
          <a:p>
            <a:r>
              <a:rPr lang="en-GB" dirty="0" smtClean="0"/>
              <a:t>Cost(Model) uses node encoding (number of children) plus splitting condition encoding</a:t>
            </a:r>
            <a:endParaRPr lang="en-GB" dirty="0"/>
          </a:p>
        </p:txBody>
      </p:sp>
      <p:sp>
        <p:nvSpPr>
          <p:cNvPr id="7" name="Slide Number Placeholder 1"/>
          <p:cNvSpPr>
            <a:spLocks noGrp="1"/>
          </p:cNvSpPr>
          <p:nvPr>
            <p:ph type="sldNum" sz="quarter" idx="4"/>
          </p:nvPr>
        </p:nvSpPr>
        <p:spPr/>
        <p:txBody>
          <a:bodyPr/>
          <a:lstStyle/>
          <a:p>
            <a:fld id="{4F0FB6BC-84A6-4609-A72D-14054CEE50D6}" type="slidenum">
              <a:rPr lang="en-US" smtClean="0"/>
              <a:pPr/>
              <a:t>58</a:t>
            </a:fld>
            <a:endParaRPr lang="en-US" dirty="0"/>
          </a:p>
        </p:txBody>
      </p:sp>
      <p:graphicFrame>
        <p:nvGraphicFramePr>
          <p:cNvPr id="33794" name="Object 3"/>
          <p:cNvGraphicFramePr>
            <a:graphicFrameLocks noChangeAspect="1"/>
          </p:cNvGraphicFramePr>
          <p:nvPr>
            <p:extLst>
              <p:ext uri="{D42A27DB-BD31-4B8C-83A1-F6EECF244321}">
                <p14:modId xmlns:p14="http://schemas.microsoft.com/office/powerpoint/2010/main" val="2855534732"/>
              </p:ext>
            </p:extLst>
          </p:nvPr>
        </p:nvGraphicFramePr>
        <p:xfrm>
          <a:off x="3142827" y="1886057"/>
          <a:ext cx="6247272" cy="3422791"/>
        </p:xfrm>
        <a:graphic>
          <a:graphicData uri="http://schemas.openxmlformats.org/presentationml/2006/ole">
            <mc:AlternateContent xmlns:mc="http://schemas.openxmlformats.org/markup-compatibility/2006">
              <mc:Choice xmlns:v="urn:schemas-microsoft-com:vml" Requires="v">
                <p:oleObj spid="_x0000_s84298" r:id="rId4" imgW="6346800" imgH="3477960" progId="">
                  <p:embed/>
                </p:oleObj>
              </mc:Choice>
              <mc:Fallback>
                <p:oleObj r:id="rId4" imgW="6346800" imgH="34779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2827" y="1886057"/>
                        <a:ext cx="6247272" cy="3422791"/>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3795" name="Object 4"/>
          <p:cNvGraphicFramePr>
            <a:graphicFrameLocks noChangeAspect="1"/>
          </p:cNvGraphicFramePr>
          <p:nvPr>
            <p:extLst>
              <p:ext uri="{D42A27DB-BD31-4B8C-83A1-F6EECF244321}">
                <p14:modId xmlns:p14="http://schemas.microsoft.com/office/powerpoint/2010/main" val="4104993878"/>
              </p:ext>
            </p:extLst>
          </p:nvPr>
        </p:nvGraphicFramePr>
        <p:xfrm>
          <a:off x="975360" y="1994431"/>
          <a:ext cx="1609796" cy="3034453"/>
        </p:xfrm>
        <a:graphic>
          <a:graphicData uri="http://schemas.openxmlformats.org/presentationml/2006/ole">
            <mc:AlternateContent xmlns:mc="http://schemas.openxmlformats.org/markup-compatibility/2006">
              <mc:Choice xmlns:v="urn:schemas-microsoft-com:vml" Requires="v">
                <p:oleObj spid="_x0000_s84299" r:id="rId6" imgW="1229040" imgH="2314800" progId="">
                  <p:embed/>
                </p:oleObj>
              </mc:Choice>
              <mc:Fallback>
                <p:oleObj r:id="rId6" imgW="1229040" imgH="2314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360" y="1994431"/>
                        <a:ext cx="1609796" cy="303445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3796" name="Object 5"/>
          <p:cNvGraphicFramePr>
            <a:graphicFrameLocks noChangeAspect="1"/>
          </p:cNvGraphicFramePr>
          <p:nvPr>
            <p:extLst>
              <p:ext uri="{D42A27DB-BD31-4B8C-83A1-F6EECF244321}">
                <p14:modId xmlns:p14="http://schemas.microsoft.com/office/powerpoint/2010/main" val="2199042724"/>
              </p:ext>
            </p:extLst>
          </p:nvPr>
        </p:nvGraphicFramePr>
        <p:xfrm>
          <a:off x="10295467" y="2211177"/>
          <a:ext cx="1609796" cy="3034453"/>
        </p:xfrm>
        <a:graphic>
          <a:graphicData uri="http://schemas.openxmlformats.org/presentationml/2006/ole">
            <mc:AlternateContent xmlns:mc="http://schemas.openxmlformats.org/markup-compatibility/2006">
              <mc:Choice xmlns:v="urn:schemas-microsoft-com:vml" Requires="v">
                <p:oleObj spid="_x0000_s84300" name="Worksheet" r:id="rId8" imgW="1229040" imgH="2314800" progId="Excel.Sheet.8">
                  <p:embed/>
                </p:oleObj>
              </mc:Choice>
              <mc:Fallback>
                <p:oleObj name="Worksheet" r:id="rId8" imgW="1229040" imgH="2314800"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95467" y="2211177"/>
                        <a:ext cx="1609796" cy="303445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2932459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Grp="1" noChangeArrowheads="1"/>
          </p:cNvSpPr>
          <p:nvPr>
            <p:ph type="title"/>
          </p:nvPr>
        </p:nvSpPr>
        <p:spPr/>
        <p:txBody>
          <a:bodyPr/>
          <a:lstStyle/>
          <a:p>
            <a:r>
              <a:rPr lang="en-GB" dirty="0" smtClean="0"/>
              <a:t>How to Address </a:t>
            </a:r>
            <a:r>
              <a:rPr lang="en-GB" dirty="0" err="1" smtClean="0"/>
              <a:t>Overfitting</a:t>
            </a:r>
            <a:r>
              <a:rPr lang="en-GB" dirty="0" smtClean="0"/>
              <a:t>: Pre Pruning</a:t>
            </a:r>
            <a:endParaRPr lang="en-GB" dirty="0"/>
          </a:p>
        </p:txBody>
      </p:sp>
      <p:sp>
        <p:nvSpPr>
          <p:cNvPr id="72707" name="Rectangle 2"/>
          <p:cNvSpPr>
            <a:spLocks noGrp="1" noChangeArrowheads="1"/>
          </p:cNvSpPr>
          <p:nvPr>
            <p:ph idx="1"/>
          </p:nvPr>
        </p:nvSpPr>
        <p:spPr/>
        <p:txBody>
          <a:bodyPr/>
          <a:lstStyle/>
          <a:p>
            <a:r>
              <a:rPr lang="en-GB" dirty="0" smtClean="0"/>
              <a:t>Pre pruning (early stopping rules)</a:t>
            </a:r>
            <a:r>
              <a:rPr lang="ar-SA" dirty="0" smtClean="0"/>
              <a:t>‏</a:t>
            </a:r>
            <a:endParaRPr lang="en-GB" dirty="0" smtClean="0"/>
          </a:p>
          <a:p>
            <a:pPr lvl="1"/>
            <a:r>
              <a:rPr lang="en-GB" dirty="0" smtClean="0"/>
              <a:t>Stop the algorithm before it becomes a fully-grown tree</a:t>
            </a:r>
          </a:p>
          <a:p>
            <a:endParaRPr lang="en-GB" dirty="0" smtClean="0"/>
          </a:p>
          <a:p>
            <a:r>
              <a:rPr lang="en-GB" dirty="0" smtClean="0"/>
              <a:t>Typical stopping conditions for a node:</a:t>
            </a:r>
          </a:p>
          <a:p>
            <a:pPr lvl="1"/>
            <a:r>
              <a:rPr lang="en-GB" dirty="0" smtClean="0"/>
              <a:t> Stop if all instances belong to the same class</a:t>
            </a:r>
          </a:p>
          <a:p>
            <a:pPr lvl="1"/>
            <a:r>
              <a:rPr lang="en-GB" dirty="0" smtClean="0"/>
              <a:t> Stop if all the attribute values are the same</a:t>
            </a:r>
          </a:p>
          <a:p>
            <a:endParaRPr lang="en-GB" dirty="0" smtClean="0"/>
          </a:p>
          <a:p>
            <a:r>
              <a:rPr lang="en-GB" dirty="0" smtClean="0"/>
              <a:t>More restrictive conditions:</a:t>
            </a:r>
          </a:p>
          <a:p>
            <a:pPr lvl="1"/>
            <a:r>
              <a:rPr lang="en-GB" dirty="0" smtClean="0"/>
              <a:t>Stop if number of instances is less than some user-specified threshold</a:t>
            </a:r>
          </a:p>
          <a:p>
            <a:pPr lvl="1"/>
            <a:r>
              <a:rPr lang="en-GB" dirty="0" smtClean="0"/>
              <a:t>Stop if class distribution of instances are independent of the available features (e.g., </a:t>
            </a:r>
            <a:r>
              <a:rPr lang="en-GB" dirty="0"/>
              <a:t>using </a:t>
            </a:r>
            <a:r>
              <a:rPr lang="en-GB" dirty="0" smtClean="0"/>
              <a:t>a </a:t>
            </a:r>
            <a:r>
              <a:rPr lang="el-GR" dirty="0" smtClean="0">
                <a:latin typeface="Arial"/>
                <a:cs typeface="Arial"/>
              </a:rPr>
              <a:t>χ</a:t>
            </a:r>
            <a:r>
              <a:rPr lang="en-US" baseline="30000" dirty="0" smtClean="0">
                <a:latin typeface="Arial"/>
                <a:cs typeface="Arial"/>
              </a:rPr>
              <a:t>2</a:t>
            </a:r>
            <a:r>
              <a:rPr lang="en-GB" dirty="0" smtClean="0"/>
              <a:t> test)</a:t>
            </a:r>
            <a:r>
              <a:rPr lang="ar-SA" dirty="0" smtClean="0"/>
              <a:t>‏</a:t>
            </a:r>
            <a:endParaRPr lang="en-GB" dirty="0" smtClean="0"/>
          </a:p>
          <a:p>
            <a:pPr lvl="1"/>
            <a:r>
              <a:rPr lang="en-GB" dirty="0" smtClean="0"/>
              <a:t>Stop if expanding the current node does not </a:t>
            </a:r>
            <a:r>
              <a:rPr lang="en-GB" smtClean="0"/>
              <a:t>improve impurity </a:t>
            </a:r>
            <a:r>
              <a:rPr lang="en-GB" dirty="0" smtClean="0"/>
              <a:t>measures (e.g., Gini or information gain)</a:t>
            </a:r>
            <a:endParaRPr lang="en-GB" dirty="0"/>
          </a:p>
        </p:txBody>
      </p:sp>
      <p:sp>
        <p:nvSpPr>
          <p:cNvPr id="4" name="Slide Number Placeholder 1"/>
          <p:cNvSpPr>
            <a:spLocks noGrp="1"/>
          </p:cNvSpPr>
          <p:nvPr>
            <p:ph type="sldNum" sz="quarter" idx="4"/>
          </p:nvPr>
        </p:nvSpPr>
        <p:spPr/>
        <p:txBody>
          <a:bodyPr/>
          <a:lstStyle/>
          <a:p>
            <a:fld id="{4F0FB6BC-84A6-4609-A72D-14054CEE50D6}" type="slidenum">
              <a:rPr lang="en-US" smtClean="0"/>
              <a:pPr/>
              <a:t>59</a:t>
            </a:fld>
            <a:endParaRPr lang="en-US" dirty="0"/>
          </a:p>
        </p:txBody>
      </p:sp>
    </p:spTree>
    <p:extLst>
      <p:ext uri="{BB962C8B-B14F-4D97-AF65-F5344CB8AC3E}">
        <p14:creationId xmlns:p14="http://schemas.microsoft.com/office/powerpoint/2010/main" val="34273630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Breast Cancer Wisconsin (Diagnostic) </a:t>
            </a:r>
          </a:p>
        </p:txBody>
      </p:sp>
      <p:sp>
        <p:nvSpPr>
          <p:cNvPr id="3" name="Content Placeholder 2"/>
          <p:cNvSpPr>
            <a:spLocks noGrp="1"/>
          </p:cNvSpPr>
          <p:nvPr>
            <p:ph idx="1"/>
          </p:nvPr>
        </p:nvSpPr>
        <p:spPr/>
        <p:txBody>
          <a:bodyPr/>
          <a:lstStyle/>
          <a:p>
            <a:r>
              <a:rPr lang="en-US" b="1" dirty="0"/>
              <a:t>Data Set Characteristics:  </a:t>
            </a:r>
            <a:r>
              <a:rPr lang="en-US" dirty="0" smtClean="0"/>
              <a:t>Multivariate</a:t>
            </a:r>
            <a:endParaRPr lang="en-US" dirty="0"/>
          </a:p>
          <a:p>
            <a:r>
              <a:rPr lang="en-US" b="1" dirty="0"/>
              <a:t>Number of Instances</a:t>
            </a:r>
            <a:r>
              <a:rPr lang="en-US" b="1" dirty="0" smtClean="0"/>
              <a:t>: </a:t>
            </a:r>
            <a:r>
              <a:rPr lang="en-US" dirty="0" smtClean="0"/>
              <a:t>569</a:t>
            </a:r>
            <a:endParaRPr lang="en-US" dirty="0"/>
          </a:p>
          <a:p>
            <a:r>
              <a:rPr lang="en-US" b="1" dirty="0" smtClean="0"/>
              <a:t>Area: </a:t>
            </a:r>
            <a:r>
              <a:rPr lang="en-US" dirty="0" smtClean="0"/>
              <a:t>Life Sciences</a:t>
            </a:r>
            <a:endParaRPr lang="en-US" dirty="0"/>
          </a:p>
          <a:p>
            <a:r>
              <a:rPr lang="en-US" b="1" dirty="0"/>
              <a:t>Attribute </a:t>
            </a:r>
            <a:r>
              <a:rPr lang="en-US" b="1" dirty="0" smtClean="0"/>
              <a:t>Characteristics: </a:t>
            </a:r>
            <a:r>
              <a:rPr lang="en-US" dirty="0" smtClean="0"/>
              <a:t>Real</a:t>
            </a:r>
            <a:endParaRPr lang="en-US" dirty="0"/>
          </a:p>
          <a:p>
            <a:r>
              <a:rPr lang="en-US" b="1" dirty="0"/>
              <a:t>Number of Attributes</a:t>
            </a:r>
            <a:r>
              <a:rPr lang="en-US" b="1" dirty="0" smtClean="0"/>
              <a:t>: </a:t>
            </a:r>
            <a:r>
              <a:rPr lang="en-US" dirty="0" smtClean="0"/>
              <a:t>32</a:t>
            </a:r>
            <a:endParaRPr lang="en-US" dirty="0"/>
          </a:p>
          <a:p>
            <a:r>
              <a:rPr lang="en-US" b="1" dirty="0"/>
              <a:t>Date </a:t>
            </a:r>
            <a:r>
              <a:rPr lang="en-US" b="1" dirty="0" smtClean="0"/>
              <a:t>Donated:</a:t>
            </a:r>
            <a:r>
              <a:rPr lang="en-US" dirty="0" smtClean="0"/>
              <a:t>1995</a:t>
            </a:r>
            <a:r>
              <a:rPr lang="en-US" dirty="0"/>
              <a:t>-11-01</a:t>
            </a:r>
          </a:p>
          <a:p>
            <a:r>
              <a:rPr lang="en-US" b="1" dirty="0"/>
              <a:t>Associated </a:t>
            </a:r>
            <a:r>
              <a:rPr lang="en-US" b="1" dirty="0" smtClean="0"/>
              <a:t>Tasks: </a:t>
            </a:r>
            <a:r>
              <a:rPr lang="en-US" dirty="0" smtClean="0"/>
              <a:t>Classification</a:t>
            </a:r>
            <a:endParaRPr lang="en-US" dirty="0"/>
          </a:p>
          <a:p>
            <a:r>
              <a:rPr lang="en-US" b="1" dirty="0"/>
              <a:t>Missing Values</a:t>
            </a:r>
            <a:r>
              <a:rPr lang="en-US" b="1" dirty="0" smtClean="0"/>
              <a:t>? </a:t>
            </a:r>
            <a:r>
              <a:rPr lang="en-US" dirty="0" smtClean="0"/>
              <a:t>No</a:t>
            </a:r>
            <a:endParaRPr lang="en-US" dirty="0"/>
          </a:p>
          <a:p>
            <a:r>
              <a:rPr lang="en-US" b="1" dirty="0" smtClean="0"/>
              <a:t>Source:</a:t>
            </a:r>
            <a:r>
              <a:rPr lang="en-US" dirty="0" smtClean="0"/>
              <a:t> Dr</a:t>
            </a:r>
            <a:r>
              <a:rPr lang="en-US" dirty="0"/>
              <a:t>. William H. </a:t>
            </a:r>
            <a:r>
              <a:rPr lang="en-US" dirty="0" err="1"/>
              <a:t>Wolberg</a:t>
            </a:r>
            <a:r>
              <a:rPr lang="en-US" dirty="0"/>
              <a:t>, General Surgery Dept. </a:t>
            </a:r>
            <a:br>
              <a:rPr lang="en-US" dirty="0"/>
            </a:br>
            <a:r>
              <a:rPr lang="en-US" dirty="0"/>
              <a:t>University of Wisconsin, Clinical Sciences Center </a:t>
            </a:r>
            <a:endParaRPr lang="en-US" dirty="0" smtClean="0"/>
          </a:p>
          <a:p>
            <a:r>
              <a:rPr lang="en-US" b="1" dirty="0" smtClean="0"/>
              <a:t>Data </a:t>
            </a:r>
            <a:r>
              <a:rPr lang="en-US" b="1" dirty="0"/>
              <a:t>Set Information</a:t>
            </a:r>
            <a:r>
              <a:rPr lang="en-US" b="1" dirty="0" smtClean="0"/>
              <a:t>: </a:t>
            </a:r>
            <a:r>
              <a:rPr lang="en-US" dirty="0"/>
              <a:t>Features are computed from a digitized image of a fine needle aspirate (FNA) of a breast mass. They describe characteristics of the cell nuclei present in the image.</a:t>
            </a:r>
          </a:p>
        </p:txBody>
      </p:sp>
      <p:sp>
        <p:nvSpPr>
          <p:cNvPr id="4" name="Slide Number Placeholder 3"/>
          <p:cNvSpPr>
            <a:spLocks noGrp="1"/>
          </p:cNvSpPr>
          <p:nvPr>
            <p:ph type="sldNum" sz="quarter" idx="4"/>
          </p:nvPr>
        </p:nvSpPr>
        <p:spPr/>
        <p:txBody>
          <a:bodyPr/>
          <a:lstStyle/>
          <a:p>
            <a:fld id="{4F0FB6BC-84A6-4609-A72D-14054CEE50D6}" type="slidenum">
              <a:rPr lang="en-US" smtClean="0"/>
              <a:pPr/>
              <a:t>6</a:t>
            </a:fld>
            <a:endParaRPr lang="en-US" dirty="0"/>
          </a:p>
        </p:txBody>
      </p:sp>
    </p:spTree>
    <p:extLst>
      <p:ext uri="{BB962C8B-B14F-4D97-AF65-F5344CB8AC3E}">
        <p14:creationId xmlns:p14="http://schemas.microsoft.com/office/powerpoint/2010/main" val="219051632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Grp="1" noChangeArrowheads="1"/>
          </p:cNvSpPr>
          <p:nvPr>
            <p:ph type="title"/>
          </p:nvPr>
        </p:nvSpPr>
        <p:spPr/>
        <p:txBody>
          <a:bodyPr/>
          <a:lstStyle/>
          <a:p>
            <a:r>
              <a:rPr lang="en-GB" dirty="0" smtClean="0"/>
              <a:t>How to Address </a:t>
            </a:r>
            <a:r>
              <a:rPr lang="en-GB" dirty="0" err="1" smtClean="0"/>
              <a:t>Overfitting</a:t>
            </a:r>
            <a:r>
              <a:rPr lang="en-GB" dirty="0" smtClean="0"/>
              <a:t>: Post Pruning</a:t>
            </a:r>
            <a:endParaRPr lang="en-GB" dirty="0"/>
          </a:p>
        </p:txBody>
      </p:sp>
      <p:sp>
        <p:nvSpPr>
          <p:cNvPr id="73731" name="Rectangle 2"/>
          <p:cNvSpPr>
            <a:spLocks noGrp="1" noChangeArrowheads="1"/>
          </p:cNvSpPr>
          <p:nvPr>
            <p:ph idx="1"/>
          </p:nvPr>
        </p:nvSpPr>
        <p:spPr/>
        <p:txBody>
          <a:bodyPr/>
          <a:lstStyle/>
          <a:p>
            <a:r>
              <a:rPr lang="en-GB" dirty="0" smtClean="0"/>
              <a:t>Post pruning</a:t>
            </a:r>
          </a:p>
          <a:p>
            <a:pPr lvl="1"/>
            <a:r>
              <a:rPr lang="en-GB" dirty="0" smtClean="0"/>
              <a:t>Grow decision tree to its entirety and then try to prune</a:t>
            </a:r>
          </a:p>
          <a:p>
            <a:pPr lvl="1"/>
            <a:endParaRPr lang="en-GB" dirty="0"/>
          </a:p>
          <a:p>
            <a:pPr lvl="1"/>
            <a:endParaRPr lang="en-GB" dirty="0" smtClean="0"/>
          </a:p>
          <a:p>
            <a:r>
              <a:rPr lang="en-GB" dirty="0" smtClean="0"/>
              <a:t>Trim the nodes of the decision tree in a bottom-up fashion</a:t>
            </a:r>
          </a:p>
          <a:p>
            <a:endParaRPr lang="en-GB" dirty="0" smtClean="0"/>
          </a:p>
          <a:p>
            <a:r>
              <a:rPr lang="en-GB" dirty="0" smtClean="0"/>
              <a:t>If generalization error improves after trimming, replace sub-tree by a leaf node</a:t>
            </a:r>
          </a:p>
          <a:p>
            <a:endParaRPr lang="en-GB" dirty="0" smtClean="0"/>
          </a:p>
          <a:p>
            <a:r>
              <a:rPr lang="en-GB" dirty="0" smtClean="0"/>
              <a:t>Class label of leaf node is determined from majority class of instances in the sub-tree that was removed</a:t>
            </a:r>
          </a:p>
          <a:p>
            <a:endParaRPr lang="en-GB" dirty="0" smtClean="0"/>
          </a:p>
          <a:p>
            <a:r>
              <a:rPr lang="en-GB" dirty="0" smtClean="0"/>
              <a:t>Can use MDL for post-pruning</a:t>
            </a:r>
            <a:endParaRPr lang="en-GB" dirty="0"/>
          </a:p>
        </p:txBody>
      </p:sp>
      <p:sp>
        <p:nvSpPr>
          <p:cNvPr id="4" name="Slide Number Placeholder 1"/>
          <p:cNvSpPr>
            <a:spLocks noGrp="1"/>
          </p:cNvSpPr>
          <p:nvPr>
            <p:ph type="sldNum" sz="quarter" idx="4"/>
          </p:nvPr>
        </p:nvSpPr>
        <p:spPr/>
        <p:txBody>
          <a:bodyPr/>
          <a:lstStyle/>
          <a:p>
            <a:fld id="{4F0FB6BC-84A6-4609-A72D-14054CEE50D6}" type="slidenum">
              <a:rPr lang="en-US" smtClean="0"/>
              <a:pPr/>
              <a:t>60</a:t>
            </a:fld>
            <a:endParaRPr lang="en-US" dirty="0"/>
          </a:p>
        </p:txBody>
      </p:sp>
    </p:spTree>
    <p:extLst>
      <p:ext uri="{BB962C8B-B14F-4D97-AF65-F5344CB8AC3E}">
        <p14:creationId xmlns:p14="http://schemas.microsoft.com/office/powerpoint/2010/main" val="15051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
          <p:cNvSpPr>
            <a:spLocks noGrp="1" noChangeArrowheads="1"/>
          </p:cNvSpPr>
          <p:nvPr>
            <p:ph type="title"/>
          </p:nvPr>
        </p:nvSpPr>
        <p:spPr/>
        <p:txBody>
          <a:bodyPr/>
          <a:lstStyle/>
          <a:p>
            <a:r>
              <a:rPr lang="en-GB" sz="2500" smtClean="0">
                <a:latin typeface="+mj-lt"/>
              </a:rPr>
              <a:t>Example of Post-Pruning</a:t>
            </a:r>
            <a:endParaRPr lang="en-GB" sz="2500" dirty="0">
              <a:latin typeface="+mj-lt"/>
            </a:endParaRPr>
          </a:p>
        </p:txBody>
      </p:sp>
      <p:sp>
        <p:nvSpPr>
          <p:cNvPr id="63" name="Slide Number Placeholder 1"/>
          <p:cNvSpPr>
            <a:spLocks noGrp="1"/>
          </p:cNvSpPr>
          <p:nvPr>
            <p:ph type="sldNum" sz="quarter" idx="4"/>
          </p:nvPr>
        </p:nvSpPr>
        <p:spPr/>
        <p:txBody>
          <a:bodyPr/>
          <a:lstStyle/>
          <a:p>
            <a:fld id="{4F0FB6BC-84A6-4609-A72D-14054CEE50D6}" type="slidenum">
              <a:rPr lang="en-US" smtClean="0"/>
              <a:pPr/>
              <a:t>61</a:t>
            </a:fld>
            <a:endParaRPr lang="en-US" dirty="0"/>
          </a:p>
        </p:txBody>
      </p:sp>
      <p:graphicFrame>
        <p:nvGraphicFramePr>
          <p:cNvPr id="34818" name="Object 2"/>
          <p:cNvGraphicFramePr>
            <a:graphicFrameLocks noChangeAspect="1"/>
          </p:cNvGraphicFramePr>
          <p:nvPr>
            <p:extLst>
              <p:ext uri="{D42A27DB-BD31-4B8C-83A1-F6EECF244321}">
                <p14:modId xmlns:p14="http://schemas.microsoft.com/office/powerpoint/2010/main" val="3621679150"/>
              </p:ext>
            </p:extLst>
          </p:nvPr>
        </p:nvGraphicFramePr>
        <p:xfrm>
          <a:off x="2168435" y="4228698"/>
          <a:ext cx="5853450" cy="2984189"/>
        </p:xfrm>
        <a:graphic>
          <a:graphicData uri="http://schemas.openxmlformats.org/presentationml/2006/ole">
            <mc:AlternateContent xmlns:mc="http://schemas.openxmlformats.org/markup-compatibility/2006">
              <mc:Choice xmlns:v="urn:schemas-microsoft-com:vml" Requires="v">
                <p:oleObj spid="_x0000_s90223" r:id="rId4" imgW="4689360" imgH="2390760" progId="">
                  <p:embed/>
                </p:oleObj>
              </mc:Choice>
              <mc:Fallback>
                <p:oleObj r:id="rId4" imgW="4689360" imgH="2390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435" y="4228698"/>
                        <a:ext cx="5853450" cy="2984189"/>
                      </a:xfrm>
                      <a:prstGeom prst="rect">
                        <a:avLst/>
                      </a:prstGeom>
                      <a:noFill/>
                      <a:effectLst/>
                      <a:extLst/>
                    </p:spPr>
                  </p:pic>
                </p:oleObj>
              </mc:Fallback>
            </mc:AlternateContent>
          </a:graphicData>
        </a:graphic>
      </p:graphicFrame>
      <p:grpSp>
        <p:nvGrpSpPr>
          <p:cNvPr id="34820" name="Group 3"/>
          <p:cNvGrpSpPr>
            <a:grpSpLocks/>
          </p:cNvGrpSpPr>
          <p:nvPr/>
        </p:nvGrpSpPr>
        <p:grpSpPr bwMode="auto">
          <a:xfrm>
            <a:off x="813768" y="2832974"/>
            <a:ext cx="2707076" cy="1731716"/>
            <a:chOff x="576" y="960"/>
            <a:chExt cx="1199" cy="767"/>
          </a:xfrm>
        </p:grpSpPr>
        <p:sp>
          <p:nvSpPr>
            <p:cNvPr id="34866" name="Rectangle 4"/>
            <p:cNvSpPr>
              <a:spLocks noChangeArrowheads="1"/>
            </p:cNvSpPr>
            <p:nvPr/>
          </p:nvSpPr>
          <p:spPr bwMode="auto">
            <a:xfrm>
              <a:off x="1488" y="1248"/>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320"/>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10</a:t>
              </a:r>
            </a:p>
          </p:txBody>
        </p:sp>
        <p:sp>
          <p:nvSpPr>
            <p:cNvPr id="34867" name="Rectangle 5"/>
            <p:cNvSpPr>
              <a:spLocks noChangeArrowheads="1"/>
            </p:cNvSpPr>
            <p:nvPr/>
          </p:nvSpPr>
          <p:spPr bwMode="auto">
            <a:xfrm>
              <a:off x="576" y="1248"/>
              <a:ext cx="9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spcBef>
                  <a:spcPts val="320"/>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Class = No</a:t>
              </a:r>
            </a:p>
          </p:txBody>
        </p:sp>
        <p:sp>
          <p:nvSpPr>
            <p:cNvPr id="34868" name="Rectangle 6"/>
            <p:cNvSpPr>
              <a:spLocks noChangeArrowheads="1"/>
            </p:cNvSpPr>
            <p:nvPr/>
          </p:nvSpPr>
          <p:spPr bwMode="auto">
            <a:xfrm>
              <a:off x="576" y="1488"/>
              <a:ext cx="1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320"/>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Error = 10/30</a:t>
              </a:r>
            </a:p>
          </p:txBody>
        </p:sp>
        <p:sp>
          <p:nvSpPr>
            <p:cNvPr id="34869" name="Rectangle 7"/>
            <p:cNvSpPr>
              <a:spLocks noChangeArrowheads="1"/>
            </p:cNvSpPr>
            <p:nvPr/>
          </p:nvSpPr>
          <p:spPr bwMode="auto">
            <a:xfrm>
              <a:off x="1488" y="9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320"/>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20</a:t>
              </a:r>
            </a:p>
          </p:txBody>
        </p:sp>
        <p:sp>
          <p:nvSpPr>
            <p:cNvPr id="34870" name="Rectangle 8"/>
            <p:cNvSpPr>
              <a:spLocks noChangeArrowheads="1"/>
            </p:cNvSpPr>
            <p:nvPr/>
          </p:nvSpPr>
          <p:spPr bwMode="auto">
            <a:xfrm>
              <a:off x="576" y="96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spcBef>
                  <a:spcPts val="320"/>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dirty="0">
                  <a:solidFill>
                    <a:srgbClr val="000000"/>
                  </a:solidFill>
                  <a:latin typeface="+mj-lt"/>
                </a:rPr>
                <a:t>Class = Yes</a:t>
              </a:r>
            </a:p>
          </p:txBody>
        </p:sp>
        <p:sp>
          <p:nvSpPr>
            <p:cNvPr id="34871" name="Line 9"/>
            <p:cNvSpPr>
              <a:spLocks noChangeShapeType="1"/>
            </p:cNvSpPr>
            <p:nvPr/>
          </p:nvSpPr>
          <p:spPr bwMode="auto">
            <a:xfrm>
              <a:off x="576" y="960"/>
              <a:ext cx="120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72" name="Line 10"/>
            <p:cNvSpPr>
              <a:spLocks noChangeShapeType="1"/>
            </p:cNvSpPr>
            <p:nvPr/>
          </p:nvSpPr>
          <p:spPr bwMode="auto">
            <a:xfrm>
              <a:off x="576" y="1248"/>
              <a:ext cx="120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73" name="Line 11"/>
            <p:cNvSpPr>
              <a:spLocks noChangeShapeType="1"/>
            </p:cNvSpPr>
            <p:nvPr/>
          </p:nvSpPr>
          <p:spPr bwMode="auto">
            <a:xfrm>
              <a:off x="576" y="1728"/>
              <a:ext cx="1200"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74" name="Line 12"/>
            <p:cNvSpPr>
              <a:spLocks noChangeShapeType="1"/>
            </p:cNvSpPr>
            <p:nvPr/>
          </p:nvSpPr>
          <p:spPr bwMode="auto">
            <a:xfrm>
              <a:off x="576" y="960"/>
              <a:ext cx="1" cy="76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75" name="Line 13"/>
            <p:cNvSpPr>
              <a:spLocks noChangeShapeType="1"/>
            </p:cNvSpPr>
            <p:nvPr/>
          </p:nvSpPr>
          <p:spPr bwMode="auto">
            <a:xfrm>
              <a:off x="1488" y="960"/>
              <a:ext cx="1" cy="5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76" name="Line 14"/>
            <p:cNvSpPr>
              <a:spLocks noChangeShapeType="1"/>
            </p:cNvSpPr>
            <p:nvPr/>
          </p:nvSpPr>
          <p:spPr bwMode="auto">
            <a:xfrm>
              <a:off x="1776" y="960"/>
              <a:ext cx="1" cy="768"/>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77" name="Line 15"/>
            <p:cNvSpPr>
              <a:spLocks noChangeShapeType="1"/>
            </p:cNvSpPr>
            <p:nvPr/>
          </p:nvSpPr>
          <p:spPr bwMode="auto">
            <a:xfrm>
              <a:off x="576" y="1488"/>
              <a:ext cx="1200"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grpSp>
      <p:sp>
        <p:nvSpPr>
          <p:cNvPr id="34821" name="Text Box 16"/>
          <p:cNvSpPr txBox="1">
            <a:spLocks noChangeArrowheads="1"/>
          </p:cNvSpPr>
          <p:nvPr/>
        </p:nvSpPr>
        <p:spPr bwMode="auto">
          <a:xfrm>
            <a:off x="7232862" y="1889639"/>
            <a:ext cx="5580981" cy="319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27998" tIns="66559" rIns="127998" bIns="66559">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ＭＳ Ｐゴシック" charset="0"/>
              </a:defRPr>
            </a:lvl9pPr>
          </a:lstStyle>
          <a:p>
            <a:pPr>
              <a:spcBef>
                <a:spcPts val="1600"/>
              </a:spcBef>
            </a:pPr>
            <a:r>
              <a:rPr lang="en-GB" sz="2200" dirty="0">
                <a:solidFill>
                  <a:srgbClr val="000000"/>
                </a:solidFill>
                <a:latin typeface="+mj-lt"/>
              </a:rPr>
              <a:t>Training Error (Before splitting) = 10/30</a:t>
            </a:r>
          </a:p>
          <a:p>
            <a:pPr>
              <a:spcBef>
                <a:spcPts val="1600"/>
              </a:spcBef>
            </a:pPr>
            <a:r>
              <a:rPr lang="en-GB" sz="2200" dirty="0">
                <a:solidFill>
                  <a:srgbClr val="000000"/>
                </a:solidFill>
                <a:latin typeface="+mj-lt"/>
              </a:rPr>
              <a:t>Pessimistic error = (10 + 0.5)/30 = 10.5/30</a:t>
            </a:r>
          </a:p>
          <a:p>
            <a:pPr>
              <a:spcBef>
                <a:spcPts val="1600"/>
              </a:spcBef>
            </a:pPr>
            <a:r>
              <a:rPr lang="en-GB" sz="2200" dirty="0">
                <a:solidFill>
                  <a:srgbClr val="000000"/>
                </a:solidFill>
                <a:latin typeface="+mj-lt"/>
              </a:rPr>
              <a:t>Training Error (After splitting) = 9/30</a:t>
            </a:r>
          </a:p>
          <a:p>
            <a:pPr>
              <a:spcBef>
                <a:spcPts val="1600"/>
              </a:spcBef>
            </a:pPr>
            <a:r>
              <a:rPr lang="en-GB" sz="2200" dirty="0">
                <a:solidFill>
                  <a:srgbClr val="000000"/>
                </a:solidFill>
                <a:latin typeface="+mj-lt"/>
              </a:rPr>
              <a:t>Pessimistic error (After splitting)</a:t>
            </a:r>
            <a:r>
              <a:rPr lang="ar-SA" sz="2200" dirty="0">
                <a:solidFill>
                  <a:srgbClr val="000000"/>
                </a:solidFill>
                <a:latin typeface="+mj-lt"/>
                <a:cs typeface="Arial" charset="0"/>
              </a:rPr>
              <a:t>‏</a:t>
            </a:r>
            <a:endParaRPr lang="en-GB" sz="2200" dirty="0">
              <a:solidFill>
                <a:srgbClr val="000000"/>
              </a:solidFill>
              <a:latin typeface="+mj-lt"/>
            </a:endParaRPr>
          </a:p>
          <a:p>
            <a:pPr>
              <a:spcBef>
                <a:spcPts val="1600"/>
              </a:spcBef>
            </a:pPr>
            <a:r>
              <a:rPr lang="en-GB" sz="2200" dirty="0">
                <a:solidFill>
                  <a:srgbClr val="000000"/>
                </a:solidFill>
                <a:latin typeface="+mj-lt"/>
              </a:rPr>
              <a:t>	= (9 + 4 </a:t>
            </a:r>
            <a:r>
              <a:rPr lang="en-GB" sz="2200" dirty="0" smtClean="0">
                <a:solidFill>
                  <a:srgbClr val="000000"/>
                </a:solidFill>
                <a:latin typeface="Arial"/>
                <a:cs typeface="Arial"/>
              </a:rPr>
              <a:t>×</a:t>
            </a:r>
            <a:r>
              <a:rPr lang="en-GB" sz="2200" dirty="0" smtClean="0">
                <a:solidFill>
                  <a:srgbClr val="000000"/>
                </a:solidFill>
                <a:latin typeface="+mj-lt"/>
              </a:rPr>
              <a:t>0.5</a:t>
            </a:r>
            <a:r>
              <a:rPr lang="en-GB" sz="2200" dirty="0">
                <a:solidFill>
                  <a:srgbClr val="000000"/>
                </a:solidFill>
                <a:latin typeface="+mj-lt"/>
              </a:rPr>
              <a:t>)/30 = 11/30</a:t>
            </a:r>
          </a:p>
          <a:p>
            <a:pPr>
              <a:spcBef>
                <a:spcPts val="1600"/>
              </a:spcBef>
            </a:pPr>
            <a:r>
              <a:rPr lang="en-GB" sz="2200" dirty="0">
                <a:solidFill>
                  <a:srgbClr val="000000"/>
                </a:solidFill>
                <a:latin typeface="+mj-lt"/>
              </a:rPr>
              <a:t>	</a:t>
            </a:r>
            <a:r>
              <a:rPr lang="en-GB" sz="2200" dirty="0" smtClean="0">
                <a:solidFill>
                  <a:schemeClr val="accent1"/>
                </a:solidFill>
                <a:latin typeface="+mj-lt"/>
              </a:rPr>
              <a:t>Prune!</a:t>
            </a:r>
            <a:endParaRPr lang="en-GB" sz="2200" dirty="0">
              <a:solidFill>
                <a:schemeClr val="accent1"/>
              </a:solidFill>
              <a:latin typeface="+mj-lt"/>
            </a:endParaRPr>
          </a:p>
        </p:txBody>
      </p:sp>
      <p:grpSp>
        <p:nvGrpSpPr>
          <p:cNvPr id="34822" name="Group 17"/>
          <p:cNvGrpSpPr>
            <a:grpSpLocks/>
          </p:cNvGrpSpPr>
          <p:nvPr/>
        </p:nvGrpSpPr>
        <p:grpSpPr bwMode="auto">
          <a:xfrm>
            <a:off x="216747" y="7231125"/>
            <a:ext cx="2490330" cy="1016000"/>
            <a:chOff x="96" y="3437"/>
            <a:chExt cx="1103" cy="450"/>
          </a:xfrm>
        </p:grpSpPr>
        <p:sp>
          <p:nvSpPr>
            <p:cNvPr id="34856" name="Rectangle 18"/>
            <p:cNvSpPr>
              <a:spLocks noChangeArrowheads="1"/>
            </p:cNvSpPr>
            <p:nvPr/>
          </p:nvSpPr>
          <p:spPr bwMode="auto">
            <a:xfrm>
              <a:off x="912" y="3648"/>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284"/>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4</a:t>
              </a:r>
            </a:p>
          </p:txBody>
        </p:sp>
        <p:sp>
          <p:nvSpPr>
            <p:cNvPr id="34857" name="Rectangle 19"/>
            <p:cNvSpPr>
              <a:spLocks noChangeArrowheads="1"/>
            </p:cNvSpPr>
            <p:nvPr/>
          </p:nvSpPr>
          <p:spPr bwMode="auto">
            <a:xfrm>
              <a:off x="96" y="3648"/>
              <a:ext cx="8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spcBef>
                  <a:spcPts val="284"/>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Class = No</a:t>
              </a:r>
            </a:p>
          </p:txBody>
        </p:sp>
        <p:sp>
          <p:nvSpPr>
            <p:cNvPr id="34858" name="Rectangle 20"/>
            <p:cNvSpPr>
              <a:spLocks noChangeArrowheads="1"/>
            </p:cNvSpPr>
            <p:nvPr/>
          </p:nvSpPr>
          <p:spPr bwMode="auto">
            <a:xfrm>
              <a:off x="912" y="3437"/>
              <a:ext cx="2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284"/>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8</a:t>
              </a:r>
            </a:p>
          </p:txBody>
        </p:sp>
        <p:sp>
          <p:nvSpPr>
            <p:cNvPr id="34859" name="Rectangle 21"/>
            <p:cNvSpPr>
              <a:spLocks noChangeArrowheads="1"/>
            </p:cNvSpPr>
            <p:nvPr/>
          </p:nvSpPr>
          <p:spPr bwMode="auto">
            <a:xfrm>
              <a:off x="96" y="3437"/>
              <a:ext cx="81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spcBef>
                  <a:spcPts val="284"/>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dirty="0">
                  <a:solidFill>
                    <a:srgbClr val="000000"/>
                  </a:solidFill>
                  <a:latin typeface="+mj-lt"/>
                </a:rPr>
                <a:t>Class = Yes</a:t>
              </a:r>
            </a:p>
          </p:txBody>
        </p:sp>
        <p:sp>
          <p:nvSpPr>
            <p:cNvPr id="34860" name="Line 22"/>
            <p:cNvSpPr>
              <a:spLocks noChangeShapeType="1"/>
            </p:cNvSpPr>
            <p:nvPr/>
          </p:nvSpPr>
          <p:spPr bwMode="auto">
            <a:xfrm>
              <a:off x="96" y="3437"/>
              <a:ext cx="110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61" name="Line 23"/>
            <p:cNvSpPr>
              <a:spLocks noChangeShapeType="1"/>
            </p:cNvSpPr>
            <p:nvPr/>
          </p:nvSpPr>
          <p:spPr bwMode="auto">
            <a:xfrm>
              <a:off x="96" y="3648"/>
              <a:ext cx="110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62" name="Line 24"/>
            <p:cNvSpPr>
              <a:spLocks noChangeShapeType="1"/>
            </p:cNvSpPr>
            <p:nvPr/>
          </p:nvSpPr>
          <p:spPr bwMode="auto">
            <a:xfrm>
              <a:off x="96" y="3888"/>
              <a:ext cx="110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63" name="Line 25"/>
            <p:cNvSpPr>
              <a:spLocks noChangeShapeType="1"/>
            </p:cNvSpPr>
            <p:nvPr/>
          </p:nvSpPr>
          <p:spPr bwMode="auto">
            <a:xfrm>
              <a:off x="96" y="3437"/>
              <a:ext cx="1" cy="45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64" name="Line 26"/>
            <p:cNvSpPr>
              <a:spLocks noChangeShapeType="1"/>
            </p:cNvSpPr>
            <p:nvPr/>
          </p:nvSpPr>
          <p:spPr bwMode="auto">
            <a:xfrm>
              <a:off x="912" y="3437"/>
              <a:ext cx="1" cy="45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65" name="Line 27"/>
            <p:cNvSpPr>
              <a:spLocks noChangeShapeType="1"/>
            </p:cNvSpPr>
            <p:nvPr/>
          </p:nvSpPr>
          <p:spPr bwMode="auto">
            <a:xfrm>
              <a:off x="1200" y="3437"/>
              <a:ext cx="1" cy="45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grpSp>
      <p:grpSp>
        <p:nvGrpSpPr>
          <p:cNvPr id="34823" name="Group 28"/>
          <p:cNvGrpSpPr>
            <a:grpSpLocks/>
          </p:cNvGrpSpPr>
          <p:nvPr/>
        </p:nvGrpSpPr>
        <p:grpSpPr bwMode="auto">
          <a:xfrm>
            <a:off x="2817707" y="7231125"/>
            <a:ext cx="2490330" cy="1016000"/>
            <a:chOff x="1248" y="3437"/>
            <a:chExt cx="1103" cy="450"/>
          </a:xfrm>
        </p:grpSpPr>
        <p:sp>
          <p:nvSpPr>
            <p:cNvPr id="34846" name="Rectangle 29"/>
            <p:cNvSpPr>
              <a:spLocks noChangeArrowheads="1"/>
            </p:cNvSpPr>
            <p:nvPr/>
          </p:nvSpPr>
          <p:spPr bwMode="auto">
            <a:xfrm>
              <a:off x="2064" y="3648"/>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284"/>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4</a:t>
              </a:r>
            </a:p>
          </p:txBody>
        </p:sp>
        <p:sp>
          <p:nvSpPr>
            <p:cNvPr id="34847" name="Rectangle 30"/>
            <p:cNvSpPr>
              <a:spLocks noChangeArrowheads="1"/>
            </p:cNvSpPr>
            <p:nvPr/>
          </p:nvSpPr>
          <p:spPr bwMode="auto">
            <a:xfrm>
              <a:off x="1248" y="3648"/>
              <a:ext cx="8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spcBef>
                  <a:spcPts val="284"/>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Class = No</a:t>
              </a:r>
            </a:p>
          </p:txBody>
        </p:sp>
        <p:sp>
          <p:nvSpPr>
            <p:cNvPr id="34848" name="Rectangle 31"/>
            <p:cNvSpPr>
              <a:spLocks noChangeArrowheads="1"/>
            </p:cNvSpPr>
            <p:nvPr/>
          </p:nvSpPr>
          <p:spPr bwMode="auto">
            <a:xfrm>
              <a:off x="2064" y="3437"/>
              <a:ext cx="2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284"/>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3</a:t>
              </a:r>
            </a:p>
          </p:txBody>
        </p:sp>
        <p:sp>
          <p:nvSpPr>
            <p:cNvPr id="34849" name="Rectangle 32"/>
            <p:cNvSpPr>
              <a:spLocks noChangeArrowheads="1"/>
            </p:cNvSpPr>
            <p:nvPr/>
          </p:nvSpPr>
          <p:spPr bwMode="auto">
            <a:xfrm>
              <a:off x="1248" y="3437"/>
              <a:ext cx="81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spcBef>
                  <a:spcPts val="284"/>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Class = Yes</a:t>
              </a:r>
            </a:p>
          </p:txBody>
        </p:sp>
        <p:sp>
          <p:nvSpPr>
            <p:cNvPr id="34850" name="Line 33"/>
            <p:cNvSpPr>
              <a:spLocks noChangeShapeType="1"/>
            </p:cNvSpPr>
            <p:nvPr/>
          </p:nvSpPr>
          <p:spPr bwMode="auto">
            <a:xfrm>
              <a:off x="1248" y="3437"/>
              <a:ext cx="110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51" name="Line 34"/>
            <p:cNvSpPr>
              <a:spLocks noChangeShapeType="1"/>
            </p:cNvSpPr>
            <p:nvPr/>
          </p:nvSpPr>
          <p:spPr bwMode="auto">
            <a:xfrm>
              <a:off x="1248" y="3648"/>
              <a:ext cx="110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52" name="Line 35"/>
            <p:cNvSpPr>
              <a:spLocks noChangeShapeType="1"/>
            </p:cNvSpPr>
            <p:nvPr/>
          </p:nvSpPr>
          <p:spPr bwMode="auto">
            <a:xfrm>
              <a:off x="1248" y="3888"/>
              <a:ext cx="110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53" name="Line 36"/>
            <p:cNvSpPr>
              <a:spLocks noChangeShapeType="1"/>
            </p:cNvSpPr>
            <p:nvPr/>
          </p:nvSpPr>
          <p:spPr bwMode="auto">
            <a:xfrm>
              <a:off x="1248" y="3437"/>
              <a:ext cx="1" cy="45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54" name="Line 37"/>
            <p:cNvSpPr>
              <a:spLocks noChangeShapeType="1"/>
            </p:cNvSpPr>
            <p:nvPr/>
          </p:nvSpPr>
          <p:spPr bwMode="auto">
            <a:xfrm>
              <a:off x="2064" y="3437"/>
              <a:ext cx="1" cy="45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55" name="Line 38"/>
            <p:cNvSpPr>
              <a:spLocks noChangeShapeType="1"/>
            </p:cNvSpPr>
            <p:nvPr/>
          </p:nvSpPr>
          <p:spPr bwMode="auto">
            <a:xfrm>
              <a:off x="2352" y="3437"/>
              <a:ext cx="1" cy="45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grpSp>
      <p:grpSp>
        <p:nvGrpSpPr>
          <p:cNvPr id="34824" name="Group 39"/>
          <p:cNvGrpSpPr>
            <a:grpSpLocks/>
          </p:cNvGrpSpPr>
          <p:nvPr/>
        </p:nvGrpSpPr>
        <p:grpSpPr bwMode="auto">
          <a:xfrm>
            <a:off x="5418667" y="7231125"/>
            <a:ext cx="2490330" cy="1016000"/>
            <a:chOff x="2400" y="3437"/>
            <a:chExt cx="1103" cy="450"/>
          </a:xfrm>
        </p:grpSpPr>
        <p:sp>
          <p:nvSpPr>
            <p:cNvPr id="34836" name="Rectangle 40"/>
            <p:cNvSpPr>
              <a:spLocks noChangeArrowheads="1"/>
            </p:cNvSpPr>
            <p:nvPr/>
          </p:nvSpPr>
          <p:spPr bwMode="auto">
            <a:xfrm>
              <a:off x="3216" y="3648"/>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284"/>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1</a:t>
              </a:r>
            </a:p>
          </p:txBody>
        </p:sp>
        <p:sp>
          <p:nvSpPr>
            <p:cNvPr id="34837" name="Rectangle 41"/>
            <p:cNvSpPr>
              <a:spLocks noChangeArrowheads="1"/>
            </p:cNvSpPr>
            <p:nvPr/>
          </p:nvSpPr>
          <p:spPr bwMode="auto">
            <a:xfrm>
              <a:off x="2400" y="3648"/>
              <a:ext cx="8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spcBef>
                  <a:spcPts val="284"/>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Class = No</a:t>
              </a:r>
            </a:p>
          </p:txBody>
        </p:sp>
        <p:sp>
          <p:nvSpPr>
            <p:cNvPr id="34838" name="Rectangle 42"/>
            <p:cNvSpPr>
              <a:spLocks noChangeArrowheads="1"/>
            </p:cNvSpPr>
            <p:nvPr/>
          </p:nvSpPr>
          <p:spPr bwMode="auto">
            <a:xfrm>
              <a:off x="3216" y="3437"/>
              <a:ext cx="2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284"/>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4</a:t>
              </a:r>
            </a:p>
          </p:txBody>
        </p:sp>
        <p:sp>
          <p:nvSpPr>
            <p:cNvPr id="34839" name="Rectangle 43"/>
            <p:cNvSpPr>
              <a:spLocks noChangeArrowheads="1"/>
            </p:cNvSpPr>
            <p:nvPr/>
          </p:nvSpPr>
          <p:spPr bwMode="auto">
            <a:xfrm>
              <a:off x="2400" y="3437"/>
              <a:ext cx="81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spcBef>
                  <a:spcPts val="284"/>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Class = Yes</a:t>
              </a:r>
            </a:p>
          </p:txBody>
        </p:sp>
        <p:sp>
          <p:nvSpPr>
            <p:cNvPr id="34840" name="Line 44"/>
            <p:cNvSpPr>
              <a:spLocks noChangeShapeType="1"/>
            </p:cNvSpPr>
            <p:nvPr/>
          </p:nvSpPr>
          <p:spPr bwMode="auto">
            <a:xfrm>
              <a:off x="2400" y="3437"/>
              <a:ext cx="110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41" name="Line 45"/>
            <p:cNvSpPr>
              <a:spLocks noChangeShapeType="1"/>
            </p:cNvSpPr>
            <p:nvPr/>
          </p:nvSpPr>
          <p:spPr bwMode="auto">
            <a:xfrm>
              <a:off x="2400" y="3648"/>
              <a:ext cx="110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42" name="Line 46"/>
            <p:cNvSpPr>
              <a:spLocks noChangeShapeType="1"/>
            </p:cNvSpPr>
            <p:nvPr/>
          </p:nvSpPr>
          <p:spPr bwMode="auto">
            <a:xfrm>
              <a:off x="2400" y="3888"/>
              <a:ext cx="110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43" name="Line 47"/>
            <p:cNvSpPr>
              <a:spLocks noChangeShapeType="1"/>
            </p:cNvSpPr>
            <p:nvPr/>
          </p:nvSpPr>
          <p:spPr bwMode="auto">
            <a:xfrm>
              <a:off x="2400" y="3437"/>
              <a:ext cx="1" cy="45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44" name="Line 48"/>
            <p:cNvSpPr>
              <a:spLocks noChangeShapeType="1"/>
            </p:cNvSpPr>
            <p:nvPr/>
          </p:nvSpPr>
          <p:spPr bwMode="auto">
            <a:xfrm>
              <a:off x="3216" y="3437"/>
              <a:ext cx="1" cy="45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45" name="Line 49"/>
            <p:cNvSpPr>
              <a:spLocks noChangeShapeType="1"/>
            </p:cNvSpPr>
            <p:nvPr/>
          </p:nvSpPr>
          <p:spPr bwMode="auto">
            <a:xfrm>
              <a:off x="3504" y="3437"/>
              <a:ext cx="1" cy="45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grpSp>
      <p:grpSp>
        <p:nvGrpSpPr>
          <p:cNvPr id="34825" name="Group 50"/>
          <p:cNvGrpSpPr>
            <a:grpSpLocks/>
          </p:cNvGrpSpPr>
          <p:nvPr/>
        </p:nvGrpSpPr>
        <p:grpSpPr bwMode="auto">
          <a:xfrm>
            <a:off x="8019627" y="7231125"/>
            <a:ext cx="2490330" cy="1016000"/>
            <a:chOff x="3552" y="3437"/>
            <a:chExt cx="1103" cy="450"/>
          </a:xfrm>
        </p:grpSpPr>
        <p:sp>
          <p:nvSpPr>
            <p:cNvPr id="34826" name="Rectangle 51"/>
            <p:cNvSpPr>
              <a:spLocks noChangeArrowheads="1"/>
            </p:cNvSpPr>
            <p:nvPr/>
          </p:nvSpPr>
          <p:spPr bwMode="auto">
            <a:xfrm>
              <a:off x="4368" y="3648"/>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284"/>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1</a:t>
              </a:r>
            </a:p>
          </p:txBody>
        </p:sp>
        <p:sp>
          <p:nvSpPr>
            <p:cNvPr id="34827" name="Rectangle 52"/>
            <p:cNvSpPr>
              <a:spLocks noChangeArrowheads="1"/>
            </p:cNvSpPr>
            <p:nvPr/>
          </p:nvSpPr>
          <p:spPr bwMode="auto">
            <a:xfrm>
              <a:off x="3552" y="3648"/>
              <a:ext cx="8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spcBef>
                  <a:spcPts val="284"/>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Class = No</a:t>
              </a:r>
            </a:p>
          </p:txBody>
        </p:sp>
        <p:sp>
          <p:nvSpPr>
            <p:cNvPr id="34828" name="Rectangle 53"/>
            <p:cNvSpPr>
              <a:spLocks noChangeArrowheads="1"/>
            </p:cNvSpPr>
            <p:nvPr/>
          </p:nvSpPr>
          <p:spPr bwMode="auto">
            <a:xfrm>
              <a:off x="4368" y="3437"/>
              <a:ext cx="2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284"/>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5</a:t>
              </a:r>
            </a:p>
          </p:txBody>
        </p:sp>
        <p:sp>
          <p:nvSpPr>
            <p:cNvPr id="34829" name="Rectangle 54"/>
            <p:cNvSpPr>
              <a:spLocks noChangeArrowheads="1"/>
            </p:cNvSpPr>
            <p:nvPr/>
          </p:nvSpPr>
          <p:spPr bwMode="auto">
            <a:xfrm>
              <a:off x="3552" y="3437"/>
              <a:ext cx="81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spcBef>
                  <a:spcPts val="284"/>
                </a:spcBef>
                <a:spcAft>
                  <a:spcPts val="569"/>
                </a:spcAft>
                <a:buClr>
                  <a:srgbClr val="0C7B9C"/>
                </a:buClr>
                <a:buSzPct val="75000"/>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200">
                  <a:solidFill>
                    <a:srgbClr val="000000"/>
                  </a:solidFill>
                  <a:latin typeface="+mj-lt"/>
                </a:rPr>
                <a:t>Class = Yes</a:t>
              </a:r>
            </a:p>
          </p:txBody>
        </p:sp>
        <p:sp>
          <p:nvSpPr>
            <p:cNvPr id="34830" name="Line 55"/>
            <p:cNvSpPr>
              <a:spLocks noChangeShapeType="1"/>
            </p:cNvSpPr>
            <p:nvPr/>
          </p:nvSpPr>
          <p:spPr bwMode="auto">
            <a:xfrm>
              <a:off x="3552" y="3437"/>
              <a:ext cx="110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31" name="Line 56"/>
            <p:cNvSpPr>
              <a:spLocks noChangeShapeType="1"/>
            </p:cNvSpPr>
            <p:nvPr/>
          </p:nvSpPr>
          <p:spPr bwMode="auto">
            <a:xfrm>
              <a:off x="3552" y="3648"/>
              <a:ext cx="110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32" name="Line 57"/>
            <p:cNvSpPr>
              <a:spLocks noChangeShapeType="1"/>
            </p:cNvSpPr>
            <p:nvPr/>
          </p:nvSpPr>
          <p:spPr bwMode="auto">
            <a:xfrm>
              <a:off x="3552" y="3888"/>
              <a:ext cx="1104"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33" name="Line 58"/>
            <p:cNvSpPr>
              <a:spLocks noChangeShapeType="1"/>
            </p:cNvSpPr>
            <p:nvPr/>
          </p:nvSpPr>
          <p:spPr bwMode="auto">
            <a:xfrm>
              <a:off x="3552" y="3437"/>
              <a:ext cx="1" cy="45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34" name="Line 59"/>
            <p:cNvSpPr>
              <a:spLocks noChangeShapeType="1"/>
            </p:cNvSpPr>
            <p:nvPr/>
          </p:nvSpPr>
          <p:spPr bwMode="auto">
            <a:xfrm>
              <a:off x="4368" y="3437"/>
              <a:ext cx="1" cy="45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sp>
          <p:nvSpPr>
            <p:cNvPr id="34835" name="Line 60"/>
            <p:cNvSpPr>
              <a:spLocks noChangeShapeType="1"/>
            </p:cNvSpPr>
            <p:nvPr/>
          </p:nvSpPr>
          <p:spPr bwMode="auto">
            <a:xfrm>
              <a:off x="4656" y="3437"/>
              <a:ext cx="1" cy="45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2200">
                <a:latin typeface="+mj-lt"/>
              </a:endParaRPr>
            </a:p>
          </p:txBody>
        </p:sp>
      </p:grpSp>
    </p:spTree>
    <p:extLst>
      <p:ext uri="{BB962C8B-B14F-4D97-AF65-F5344CB8AC3E}">
        <p14:creationId xmlns:p14="http://schemas.microsoft.com/office/powerpoint/2010/main" val="5247432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p:txBody>
          <a:bodyPr/>
          <a:lstStyle/>
          <a:p>
            <a:r>
              <a:rPr lang="en-GB" smtClean="0"/>
              <a:t>Search Strategy</a:t>
            </a:r>
            <a:endParaRPr lang="en-GB"/>
          </a:p>
        </p:txBody>
      </p:sp>
      <p:sp>
        <p:nvSpPr>
          <p:cNvPr id="77827" name="Rectangle 2"/>
          <p:cNvSpPr>
            <a:spLocks noGrp="1" noChangeArrowheads="1"/>
          </p:cNvSpPr>
          <p:nvPr>
            <p:ph idx="1"/>
          </p:nvPr>
        </p:nvSpPr>
        <p:spPr/>
        <p:txBody>
          <a:bodyPr/>
          <a:lstStyle/>
          <a:p>
            <a:r>
              <a:rPr lang="en-GB" smtClean="0"/>
              <a:t>Finding an optimal decision tree is NP-hard</a:t>
            </a:r>
          </a:p>
          <a:p>
            <a:pPr lvl="4"/>
            <a:endParaRPr lang="en-GB" smtClean="0"/>
          </a:p>
          <a:p>
            <a:r>
              <a:rPr lang="en-GB" smtClean="0"/>
              <a:t>The algorithm presented so far uses a greedy, top-down, recursive partitioning strategy to induce a reasonable solution</a:t>
            </a:r>
          </a:p>
          <a:p>
            <a:pPr lvl="4"/>
            <a:endParaRPr lang="en-GB" smtClean="0"/>
          </a:p>
          <a:p>
            <a:r>
              <a:rPr lang="en-GB" smtClean="0"/>
              <a:t>Other strategies?</a:t>
            </a:r>
          </a:p>
          <a:p>
            <a:pPr lvl="1"/>
            <a:r>
              <a:rPr lang="en-GB" smtClean="0"/>
              <a:t>Bottom-up</a:t>
            </a:r>
          </a:p>
          <a:p>
            <a:pPr lvl="1"/>
            <a:r>
              <a:rPr lang="en-GB" smtClean="0"/>
              <a:t>Bi-directional</a:t>
            </a:r>
            <a:endParaRPr lang="en-GB"/>
          </a:p>
        </p:txBody>
      </p:sp>
      <p:sp>
        <p:nvSpPr>
          <p:cNvPr id="4" name="Slide Number Placeholder 1"/>
          <p:cNvSpPr>
            <a:spLocks noGrp="1"/>
          </p:cNvSpPr>
          <p:nvPr>
            <p:ph type="sldNum" sz="quarter" idx="4"/>
          </p:nvPr>
        </p:nvSpPr>
        <p:spPr/>
        <p:txBody>
          <a:bodyPr/>
          <a:lstStyle/>
          <a:p>
            <a:fld id="{4F0FB6BC-84A6-4609-A72D-14054CEE50D6}" type="slidenum">
              <a:rPr lang="en-US" smtClean="0"/>
              <a:pPr/>
              <a:t>62</a:t>
            </a:fld>
            <a:endParaRPr lang="en-US" dirty="0"/>
          </a:p>
        </p:txBody>
      </p:sp>
    </p:spTree>
    <p:extLst>
      <p:ext uri="{BB962C8B-B14F-4D97-AF65-F5344CB8AC3E}">
        <p14:creationId xmlns:p14="http://schemas.microsoft.com/office/powerpoint/2010/main" val="18587370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Grp="1" noChangeArrowheads="1"/>
          </p:cNvSpPr>
          <p:nvPr>
            <p:ph type="title"/>
          </p:nvPr>
        </p:nvSpPr>
        <p:spPr/>
        <p:txBody>
          <a:bodyPr/>
          <a:lstStyle/>
          <a:p>
            <a:r>
              <a:rPr lang="en-GB" smtClean="0"/>
              <a:t>Expressiveness</a:t>
            </a:r>
            <a:endParaRPr lang="en-GB"/>
          </a:p>
        </p:txBody>
      </p:sp>
      <p:sp>
        <p:nvSpPr>
          <p:cNvPr id="79875" name="Rectangle 2"/>
          <p:cNvSpPr>
            <a:spLocks noGrp="1" noChangeArrowheads="1"/>
          </p:cNvSpPr>
          <p:nvPr>
            <p:ph idx="1"/>
          </p:nvPr>
        </p:nvSpPr>
        <p:spPr/>
        <p:txBody>
          <a:bodyPr/>
          <a:lstStyle/>
          <a:p>
            <a:r>
              <a:rPr lang="en-GB" dirty="0" smtClean="0"/>
              <a:t>Decision trees provide an expressive representation for learning discrete-valued function</a:t>
            </a:r>
          </a:p>
          <a:p>
            <a:endParaRPr lang="en-GB" dirty="0" smtClean="0"/>
          </a:p>
          <a:p>
            <a:r>
              <a:rPr lang="en-GB" dirty="0" smtClean="0"/>
              <a:t>But they do not generalize well to all types of Boolean functions</a:t>
            </a:r>
          </a:p>
          <a:p>
            <a:pPr lvl="1"/>
            <a:r>
              <a:rPr lang="en-GB" dirty="0" smtClean="0"/>
              <a:t> E.g., parity function: </a:t>
            </a:r>
          </a:p>
          <a:p>
            <a:pPr lvl="2"/>
            <a:r>
              <a:rPr lang="en-GB" dirty="0" smtClean="0"/>
              <a:t>Class = 1 if there is an even number of Boolean attributes with truth value = True</a:t>
            </a:r>
          </a:p>
          <a:p>
            <a:pPr lvl="2"/>
            <a:r>
              <a:rPr lang="en-GB" dirty="0" smtClean="0"/>
              <a:t>Class = 0 if there is an odd number of Boolean attributes with truth value = True</a:t>
            </a:r>
          </a:p>
          <a:p>
            <a:pPr lvl="1"/>
            <a:r>
              <a:rPr lang="en-GB" dirty="0" smtClean="0"/>
              <a:t> Decision tree has depth equal to number of attributes…</a:t>
            </a:r>
          </a:p>
          <a:p>
            <a:pPr lvl="4"/>
            <a:endParaRPr lang="en-GB" dirty="0" smtClean="0"/>
          </a:p>
          <a:p>
            <a:r>
              <a:rPr lang="en-GB" dirty="0" smtClean="0"/>
              <a:t>Not always expressive enough for </a:t>
            </a:r>
            <a:r>
              <a:rPr lang="en-GB" dirty="0" err="1" smtClean="0"/>
              <a:t>modeling</a:t>
            </a:r>
            <a:r>
              <a:rPr lang="en-GB" dirty="0" smtClean="0"/>
              <a:t> continuous variables</a:t>
            </a:r>
          </a:p>
          <a:p>
            <a:pPr lvl="1"/>
            <a:r>
              <a:rPr lang="en-GB" dirty="0" smtClean="0"/>
              <a:t>Particularly when test condition involves only a single attribute at a time</a:t>
            </a:r>
            <a:endParaRPr lang="en-GB" dirty="0"/>
          </a:p>
        </p:txBody>
      </p:sp>
      <p:sp>
        <p:nvSpPr>
          <p:cNvPr id="4" name="Slide Number Placeholder 1"/>
          <p:cNvSpPr>
            <a:spLocks noGrp="1"/>
          </p:cNvSpPr>
          <p:nvPr>
            <p:ph type="sldNum" sz="quarter" idx="4"/>
          </p:nvPr>
        </p:nvSpPr>
        <p:spPr/>
        <p:txBody>
          <a:bodyPr/>
          <a:lstStyle/>
          <a:p>
            <a:fld id="{4F0FB6BC-84A6-4609-A72D-14054CEE50D6}" type="slidenum">
              <a:rPr lang="en-US" smtClean="0"/>
              <a:pPr/>
              <a:t>63</a:t>
            </a:fld>
            <a:endParaRPr lang="en-US" dirty="0"/>
          </a:p>
        </p:txBody>
      </p:sp>
    </p:spTree>
    <p:extLst>
      <p:ext uri="{BB962C8B-B14F-4D97-AF65-F5344CB8AC3E}">
        <p14:creationId xmlns:p14="http://schemas.microsoft.com/office/powerpoint/2010/main" val="17829846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
          <p:cNvSpPr>
            <a:spLocks noGrp="1" noChangeArrowheads="1"/>
          </p:cNvSpPr>
          <p:nvPr>
            <p:ph type="title"/>
          </p:nvPr>
        </p:nvSpPr>
        <p:spPr/>
        <p:txBody>
          <a:bodyPr/>
          <a:lstStyle/>
          <a:p>
            <a:r>
              <a:rPr lang="en-GB" smtClean="0"/>
              <a:t>Decision Boundary</a:t>
            </a:r>
            <a:endParaRPr lang="en-GB"/>
          </a:p>
        </p:txBody>
      </p:sp>
      <p:sp>
        <p:nvSpPr>
          <p:cNvPr id="6" name="Content Placeholder 5"/>
          <p:cNvSpPr>
            <a:spLocks noGrp="1"/>
          </p:cNvSpPr>
          <p:nvPr>
            <p:ph idx="1"/>
          </p:nvPr>
        </p:nvSpPr>
        <p:spPr>
          <a:xfrm>
            <a:off x="900113" y="7109048"/>
            <a:ext cx="11049000" cy="968152"/>
          </a:xfrm>
        </p:spPr>
        <p:txBody>
          <a:bodyPr/>
          <a:lstStyle/>
          <a:p>
            <a:r>
              <a:rPr lang="en-US" dirty="0" smtClean="0"/>
              <a:t>Decision </a:t>
            </a:r>
            <a:r>
              <a:rPr lang="en-US" dirty="0"/>
              <a:t>boundary is parallel to axes because test condition involves a single attribute </a:t>
            </a:r>
            <a:r>
              <a:rPr lang="en-US" dirty="0" smtClean="0"/>
              <a:t>at a time</a:t>
            </a:r>
            <a:endParaRPr lang="en-US" dirty="0"/>
          </a:p>
          <a:p>
            <a:endParaRPr lang="en-US" dirty="0"/>
          </a:p>
        </p:txBody>
      </p:sp>
      <p:sp>
        <p:nvSpPr>
          <p:cNvPr id="5" name="Slide Number Placeholder 1"/>
          <p:cNvSpPr>
            <a:spLocks noGrp="1"/>
          </p:cNvSpPr>
          <p:nvPr>
            <p:ph type="sldNum" sz="quarter" idx="4"/>
          </p:nvPr>
        </p:nvSpPr>
        <p:spPr/>
        <p:txBody>
          <a:bodyPr/>
          <a:lstStyle/>
          <a:p>
            <a:fld id="{4F0FB6BC-84A6-4609-A72D-14054CEE50D6}" type="slidenum">
              <a:rPr lang="en-US" smtClean="0"/>
              <a:pPr/>
              <a:t>64</a:t>
            </a:fld>
            <a:endParaRPr lang="en-US" dirty="0"/>
          </a:p>
        </p:txBody>
      </p:sp>
      <p:graphicFrame>
        <p:nvGraphicFramePr>
          <p:cNvPr id="35842" name="Object 2"/>
          <p:cNvGraphicFramePr>
            <a:graphicFrameLocks noChangeAspect="1"/>
          </p:cNvGraphicFramePr>
          <p:nvPr>
            <p:extLst>
              <p:ext uri="{D42A27DB-BD31-4B8C-83A1-F6EECF244321}">
                <p14:modId xmlns:p14="http://schemas.microsoft.com/office/powerpoint/2010/main" val="685207951"/>
              </p:ext>
            </p:extLst>
          </p:nvPr>
        </p:nvGraphicFramePr>
        <p:xfrm>
          <a:off x="597744" y="2140496"/>
          <a:ext cx="11830756" cy="5082258"/>
        </p:xfrm>
        <a:graphic>
          <a:graphicData uri="http://schemas.openxmlformats.org/presentationml/2006/ole">
            <mc:AlternateContent xmlns:mc="http://schemas.openxmlformats.org/markup-compatibility/2006">
              <mc:Choice xmlns:v="urn:schemas-microsoft-com:vml" Requires="v">
                <p:oleObj spid="_x0000_s103535" r:id="rId4" imgW="8908200" imgH="3827160" progId="">
                  <p:embed/>
                </p:oleObj>
              </mc:Choice>
              <mc:Fallback>
                <p:oleObj r:id="rId4" imgW="8908200" imgH="38271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744" y="2140496"/>
                        <a:ext cx="11830756" cy="508225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7612953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p:cNvSpPr>
            <a:spLocks noGrp="1" noChangeArrowheads="1"/>
          </p:cNvSpPr>
          <p:nvPr>
            <p:ph type="title"/>
          </p:nvPr>
        </p:nvSpPr>
        <p:spPr/>
        <p:txBody>
          <a:bodyPr/>
          <a:lstStyle/>
          <a:p>
            <a:r>
              <a:rPr lang="en-GB" smtClean="0"/>
              <a:t>Oblique Decision Trees</a:t>
            </a:r>
            <a:endParaRPr lang="en-GB"/>
          </a:p>
        </p:txBody>
      </p:sp>
      <p:sp>
        <p:nvSpPr>
          <p:cNvPr id="5" name="Content Placeholder 4"/>
          <p:cNvSpPr>
            <a:spLocks noGrp="1"/>
          </p:cNvSpPr>
          <p:nvPr>
            <p:ph idx="1"/>
          </p:nvPr>
        </p:nvSpPr>
        <p:spPr>
          <a:xfrm>
            <a:off x="900113" y="6460976"/>
            <a:ext cx="11049000" cy="1616224"/>
          </a:xfrm>
        </p:spPr>
        <p:txBody>
          <a:bodyPr/>
          <a:lstStyle/>
          <a:p>
            <a:pPr>
              <a:spcBef>
                <a:spcPts val="1600"/>
              </a:spcBef>
              <a:buFont typeface="Arial" charset="0"/>
              <a:buChar char="•"/>
            </a:pPr>
            <a:r>
              <a:rPr lang="en-GB" dirty="0">
                <a:solidFill>
                  <a:srgbClr val="000000"/>
                </a:solidFill>
                <a:latin typeface="Arial" charset="0"/>
              </a:rPr>
              <a:t>Test condition may involve multiple attributes</a:t>
            </a:r>
          </a:p>
          <a:p>
            <a:pPr>
              <a:spcBef>
                <a:spcPts val="1600"/>
              </a:spcBef>
              <a:buFont typeface="Arial" charset="0"/>
              <a:buChar char="•"/>
            </a:pPr>
            <a:r>
              <a:rPr lang="en-GB" dirty="0">
                <a:solidFill>
                  <a:srgbClr val="000000"/>
                </a:solidFill>
                <a:latin typeface="Arial" charset="0"/>
              </a:rPr>
              <a:t> More expressive representation</a:t>
            </a:r>
          </a:p>
          <a:p>
            <a:pPr>
              <a:spcBef>
                <a:spcPts val="1600"/>
              </a:spcBef>
              <a:buFont typeface="Arial" charset="0"/>
              <a:buChar char="•"/>
            </a:pPr>
            <a:r>
              <a:rPr lang="en-GB" dirty="0">
                <a:solidFill>
                  <a:srgbClr val="000000"/>
                </a:solidFill>
                <a:latin typeface="Arial" charset="0"/>
              </a:rPr>
              <a:t> Finding optimal test condition is computationally expensive</a:t>
            </a:r>
          </a:p>
          <a:p>
            <a:endParaRPr lang="en-US" dirty="0"/>
          </a:p>
        </p:txBody>
      </p:sp>
      <p:sp>
        <p:nvSpPr>
          <p:cNvPr id="12" name="Slide Number Placeholder 1"/>
          <p:cNvSpPr>
            <a:spLocks noGrp="1"/>
          </p:cNvSpPr>
          <p:nvPr>
            <p:ph type="sldNum" sz="quarter" idx="4"/>
          </p:nvPr>
        </p:nvSpPr>
        <p:spPr/>
        <p:txBody>
          <a:bodyPr/>
          <a:lstStyle/>
          <a:p>
            <a:fld id="{4F0FB6BC-84A6-4609-A72D-14054CEE50D6}" type="slidenum">
              <a:rPr lang="en-US" smtClean="0"/>
              <a:pPr/>
              <a:t>65</a:t>
            </a:fld>
            <a:endParaRPr lang="en-US" dirty="0"/>
          </a:p>
        </p:txBody>
      </p:sp>
      <p:pic>
        <p:nvPicPr>
          <p:cNvPr id="80899" name="Picture 2"/>
          <p:cNvPicPr>
            <a:picLocks noChangeAspect="1" noChangeArrowheads="1"/>
          </p:cNvPicPr>
          <p:nvPr/>
        </p:nvPicPr>
        <p:blipFill>
          <a:blip r:embed="rId3">
            <a:extLst>
              <a:ext uri="{28A0092B-C50C-407E-A947-70E740481C1C}">
                <a14:useLocalDpi xmlns:a14="http://schemas.microsoft.com/office/drawing/2010/main" val="0"/>
              </a:ext>
            </a:extLst>
          </a:blip>
          <a:srcRect l="7355" t="6657" r="7355" b="5884"/>
          <a:stretch>
            <a:fillRect/>
          </a:stretch>
        </p:blipFill>
        <p:spPr bwMode="auto">
          <a:xfrm>
            <a:off x="1117305" y="1967767"/>
            <a:ext cx="5331483" cy="4101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2" name="Group 3"/>
          <p:cNvGrpSpPr>
            <a:grpSpLocks/>
          </p:cNvGrpSpPr>
          <p:nvPr/>
        </p:nvGrpSpPr>
        <p:grpSpPr bwMode="auto">
          <a:xfrm>
            <a:off x="8019627" y="2817707"/>
            <a:ext cx="4549423" cy="3248943"/>
            <a:chOff x="3552" y="1248"/>
            <a:chExt cx="2015" cy="1439"/>
          </a:xfrm>
        </p:grpSpPr>
        <p:sp>
          <p:nvSpPr>
            <p:cNvPr id="80902" name="Oval 4"/>
            <p:cNvSpPr>
              <a:spLocks noChangeArrowheads="1"/>
            </p:cNvSpPr>
            <p:nvPr/>
          </p:nvSpPr>
          <p:spPr bwMode="auto">
            <a:xfrm>
              <a:off x="4080" y="1248"/>
              <a:ext cx="1008" cy="480"/>
            </a:xfrm>
            <a:prstGeom prst="ellipse">
              <a:avLst/>
            </a:prstGeom>
            <a:noFill/>
            <a:ln w="3816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800" b="1">
                  <a:solidFill>
                    <a:srgbClr val="000000"/>
                  </a:solidFill>
                  <a:latin typeface="Arial" charset="0"/>
                </a:rPr>
                <a:t>x + y &lt; 1</a:t>
              </a:r>
            </a:p>
          </p:txBody>
        </p:sp>
        <p:sp>
          <p:nvSpPr>
            <p:cNvPr id="80903" name="Line 5"/>
            <p:cNvSpPr>
              <a:spLocks noChangeShapeType="1"/>
            </p:cNvSpPr>
            <p:nvPr/>
          </p:nvSpPr>
          <p:spPr bwMode="auto">
            <a:xfrm flipH="1">
              <a:off x="4031" y="1728"/>
              <a:ext cx="530" cy="480"/>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4" name="Line 6"/>
            <p:cNvSpPr>
              <a:spLocks noChangeShapeType="1"/>
            </p:cNvSpPr>
            <p:nvPr/>
          </p:nvSpPr>
          <p:spPr bwMode="auto">
            <a:xfrm>
              <a:off x="4560" y="1728"/>
              <a:ext cx="624" cy="432"/>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5" name="Rectangle 7"/>
            <p:cNvSpPr>
              <a:spLocks noChangeArrowheads="1"/>
            </p:cNvSpPr>
            <p:nvPr/>
          </p:nvSpPr>
          <p:spPr bwMode="auto">
            <a:xfrm>
              <a:off x="3552" y="2208"/>
              <a:ext cx="816" cy="480"/>
            </a:xfrm>
            <a:prstGeom prst="rect">
              <a:avLst/>
            </a:prstGeom>
            <a:noFill/>
            <a:ln w="25560">
              <a:solidFill>
                <a:srgbClr val="1C5A6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600" b="1">
                  <a:solidFill>
                    <a:srgbClr val="000000"/>
                  </a:solidFill>
                  <a:latin typeface="Arial" charset="0"/>
                </a:rPr>
                <a:t>Class = </a:t>
              </a:r>
              <a:r>
                <a:rPr lang="en-GB" b="1">
                  <a:solidFill>
                    <a:srgbClr val="FF0000"/>
                  </a:solidFill>
                  <a:latin typeface="Arial" charset="0"/>
                </a:rPr>
                <a:t>+</a:t>
              </a:r>
              <a:r>
                <a:rPr lang="en-GB" sz="2600" b="1">
                  <a:solidFill>
                    <a:srgbClr val="000000"/>
                  </a:solidFill>
                  <a:latin typeface="Arial" charset="0"/>
                </a:rPr>
                <a:t> </a:t>
              </a:r>
            </a:p>
          </p:txBody>
        </p:sp>
        <p:sp>
          <p:nvSpPr>
            <p:cNvPr id="80906" name="Rectangle 8"/>
            <p:cNvSpPr>
              <a:spLocks noChangeArrowheads="1"/>
            </p:cNvSpPr>
            <p:nvPr/>
          </p:nvSpPr>
          <p:spPr bwMode="auto">
            <a:xfrm>
              <a:off x="4752" y="2208"/>
              <a:ext cx="816" cy="480"/>
            </a:xfrm>
            <a:prstGeom prst="rect">
              <a:avLst/>
            </a:prstGeom>
            <a:noFill/>
            <a:ln w="25560">
              <a:solidFill>
                <a:srgbClr val="1C5A6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tabLst>
                  <a:tab pos="0" algn="l"/>
                  <a:tab pos="1300460" algn="l"/>
                  <a:tab pos="2600919" algn="l"/>
                  <a:tab pos="3901379" algn="l"/>
                  <a:tab pos="5201839" algn="l"/>
                  <a:tab pos="6502298" algn="l"/>
                  <a:tab pos="7802758" algn="l"/>
                  <a:tab pos="9103218" algn="l"/>
                  <a:tab pos="10403677" algn="l"/>
                  <a:tab pos="11704137" algn="l"/>
                  <a:tab pos="13004597" algn="l"/>
                  <a:tab pos="14305056" algn="l"/>
                </a:tabLst>
              </a:pPr>
              <a:r>
                <a:rPr lang="en-GB" sz="2600" b="1">
                  <a:solidFill>
                    <a:srgbClr val="000000"/>
                  </a:solidFill>
                  <a:latin typeface="Arial" charset="0"/>
                </a:rPr>
                <a:t>Class =     </a:t>
              </a:r>
            </a:p>
          </p:txBody>
        </p:sp>
        <p:sp>
          <p:nvSpPr>
            <p:cNvPr id="80907" name="Oval 9"/>
            <p:cNvSpPr>
              <a:spLocks noChangeArrowheads="1"/>
            </p:cNvSpPr>
            <p:nvPr/>
          </p:nvSpPr>
          <p:spPr bwMode="auto">
            <a:xfrm>
              <a:off x="5376" y="2400"/>
              <a:ext cx="96" cy="96"/>
            </a:xfrm>
            <a:prstGeom prst="ellipse">
              <a:avLst/>
            </a:prstGeom>
            <a:solidFill>
              <a:srgbClr val="0000FF"/>
            </a:solidFill>
            <a:ln w="12600">
              <a:solidFill>
                <a:srgbClr val="000000"/>
              </a:solidFill>
              <a:miter lim="800000"/>
              <a:headEnd/>
              <a:tailEnd/>
            </a:ln>
          </p:spPr>
          <p:txBody>
            <a:bodyPr wrap="none" anchor="ctr"/>
            <a:lstStyle/>
            <a:p>
              <a:endParaRPr lang="nl-NL"/>
            </a:p>
          </p:txBody>
        </p:sp>
      </p:grpSp>
    </p:spTree>
    <p:extLst>
      <p:ext uri="{BB962C8B-B14F-4D97-AF65-F5344CB8AC3E}">
        <p14:creationId xmlns:p14="http://schemas.microsoft.com/office/powerpoint/2010/main" val="210128354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Breast Cancer Wisconsin (Diagnostic) </a:t>
            </a:r>
          </a:p>
        </p:txBody>
      </p:sp>
      <p:sp>
        <p:nvSpPr>
          <p:cNvPr id="3" name="Content Placeholder 2"/>
          <p:cNvSpPr>
            <a:spLocks noGrp="1"/>
          </p:cNvSpPr>
          <p:nvPr>
            <p:ph idx="1"/>
          </p:nvPr>
        </p:nvSpPr>
        <p:spPr/>
        <p:txBody>
          <a:bodyPr/>
          <a:lstStyle/>
          <a:p>
            <a:pPr marL="0" indent="0">
              <a:buNone/>
            </a:pPr>
            <a:r>
              <a:rPr lang="en-US" b="1" dirty="0"/>
              <a:t>Attribute </a:t>
            </a:r>
            <a:r>
              <a:rPr lang="en-US" b="1" dirty="0" smtClean="0"/>
              <a:t>Information:</a:t>
            </a:r>
            <a:endParaRPr lang="en-US" dirty="0" smtClean="0"/>
          </a:p>
          <a:p>
            <a:pPr marL="0" indent="0">
              <a:buNone/>
            </a:pPr>
            <a:r>
              <a:rPr lang="en-US" dirty="0" smtClean="0"/>
              <a:t>ID </a:t>
            </a:r>
            <a:r>
              <a:rPr lang="en-US" dirty="0"/>
              <a:t>number </a:t>
            </a:r>
            <a:br>
              <a:rPr lang="en-US" dirty="0"/>
            </a:br>
            <a:r>
              <a:rPr lang="en-US" dirty="0" smtClean="0"/>
              <a:t>Diagnosis </a:t>
            </a:r>
            <a:r>
              <a:rPr lang="en-US" dirty="0"/>
              <a:t>(M = malignant, B = benign</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The other 30 attributes </a:t>
            </a:r>
            <a:r>
              <a:rPr lang="en-US" dirty="0" smtClean="0"/>
              <a:t>are</a:t>
            </a:r>
            <a:br>
              <a:rPr lang="en-US" dirty="0" smtClean="0"/>
            </a:br>
            <a:r>
              <a:rPr lang="en-US" dirty="0" smtClean="0"/>
              <a:t>real-valued and describe</a:t>
            </a:r>
            <a:br>
              <a:rPr lang="en-US" dirty="0" smtClean="0"/>
            </a:br>
            <a:r>
              <a:rPr lang="en-US" dirty="0" smtClean="0"/>
              <a:t>characteristics </a:t>
            </a:r>
            <a:r>
              <a:rPr lang="en-US" dirty="0"/>
              <a:t>of the cell </a:t>
            </a:r>
          </a:p>
          <a:p>
            <a:pPr marL="0" indent="0">
              <a:buNone/>
            </a:pPr>
            <a:r>
              <a:rPr lang="en-US" dirty="0"/>
              <a:t>nuclei present in the </a:t>
            </a:r>
            <a:r>
              <a:rPr lang="en-US" dirty="0" smtClean="0"/>
              <a:t>image</a:t>
            </a:r>
            <a:endParaRPr lang="en-US" dirty="0"/>
          </a:p>
          <a:p>
            <a:pPr marL="0" indent="0">
              <a:buNone/>
            </a:pPr>
            <a:r>
              <a:rPr lang="en-US" dirty="0"/>
              <a:t/>
            </a:r>
            <a:br>
              <a:rPr lang="en-US" dirty="0"/>
            </a:br>
            <a:endParaRPr lang="en-US" dirty="0"/>
          </a:p>
          <a:p>
            <a:pPr marL="0" indent="0">
              <a:buNone/>
            </a:pPr>
            <a:endParaRPr lang="en-US" dirty="0" smtClean="0"/>
          </a:p>
          <a:p>
            <a:pPr marL="457200" indent="-457200">
              <a:buAutoNum type="arabicParenR"/>
            </a:pPr>
            <a:endParaRPr lang="en-US" dirty="0"/>
          </a:p>
          <a:p>
            <a:pPr marL="457200" indent="-457200">
              <a:buAutoNum type="arabicParenR"/>
            </a:pPr>
            <a:endParaRPr lang="en-US" dirty="0" smtClean="0"/>
          </a:p>
          <a:p>
            <a:pPr marL="0" indent="0">
              <a:buNone/>
            </a:pPr>
            <a:endParaRPr lang="en-US" dirty="0" smtClean="0"/>
          </a:p>
        </p:txBody>
      </p:sp>
      <p:sp>
        <p:nvSpPr>
          <p:cNvPr id="4" name="Slide Number Placeholder 3"/>
          <p:cNvSpPr>
            <a:spLocks noGrp="1"/>
          </p:cNvSpPr>
          <p:nvPr>
            <p:ph type="sldNum" sz="quarter" idx="4"/>
          </p:nvPr>
        </p:nvSpPr>
        <p:spPr/>
        <p:txBody>
          <a:bodyPr/>
          <a:lstStyle/>
          <a:p>
            <a:fld id="{4F0FB6BC-84A6-4609-A72D-14054CEE50D6}"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5134248" y="3580656"/>
            <a:ext cx="6799282" cy="4309244"/>
          </a:xfrm>
          <a:prstGeom prst="rect">
            <a:avLst/>
          </a:prstGeom>
        </p:spPr>
      </p:pic>
    </p:spTree>
    <p:extLst>
      <p:ext uri="{BB962C8B-B14F-4D97-AF65-F5344CB8AC3E}">
        <p14:creationId xmlns:p14="http://schemas.microsoft.com/office/powerpoint/2010/main" val="349572864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Breast Cancer Wisconsin (Diagnostic) </a:t>
            </a:r>
          </a:p>
        </p:txBody>
      </p:sp>
      <p:sp>
        <p:nvSpPr>
          <p:cNvPr id="3" name="Content Placeholder 2"/>
          <p:cNvSpPr>
            <a:spLocks noGrp="1"/>
          </p:cNvSpPr>
          <p:nvPr>
            <p:ph idx="1"/>
          </p:nvPr>
        </p:nvSpPr>
        <p:spPr/>
        <p:txBody>
          <a:bodyPr/>
          <a:lstStyle/>
          <a:p>
            <a:r>
              <a:rPr lang="en-US" dirty="0" smtClean="0"/>
              <a:t>Decision tree model was obtained </a:t>
            </a:r>
            <a:r>
              <a:rPr lang="en-US" dirty="0"/>
              <a:t>using </a:t>
            </a:r>
            <a:r>
              <a:rPr lang="en-US" dirty="0" smtClean="0"/>
              <a:t>a so-called </a:t>
            </a:r>
            <a:r>
              <a:rPr lang="en-US" dirty="0" err="1" smtClean="0"/>
              <a:t>Multisurface</a:t>
            </a:r>
            <a:r>
              <a:rPr lang="en-US" dirty="0" smtClean="0"/>
              <a:t> </a:t>
            </a:r>
            <a:r>
              <a:rPr lang="en-US" dirty="0"/>
              <a:t>Method-Tree (MSM-T</a:t>
            </a:r>
            <a:r>
              <a:rPr lang="en-US" dirty="0" smtClean="0"/>
              <a:t>)</a:t>
            </a:r>
          </a:p>
          <a:p>
            <a:r>
              <a:rPr lang="en-US" dirty="0" smtClean="0"/>
              <a:t>MSM-T uses </a:t>
            </a:r>
            <a:r>
              <a:rPr lang="en-US" dirty="0"/>
              <a:t>linear programming to construct a decision </a:t>
            </a:r>
            <a:r>
              <a:rPr lang="en-US" dirty="0" smtClean="0"/>
              <a:t>tree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t>
            </a:r>
            <a:r>
              <a:rPr lang="en-US" dirty="0"/>
              <a:t>K. P. Bennett, "Decision Tree Construction Via Linear Programming." Proceedings of the 4th Midwest Artificial Intelligence and Cognitive Science Society, pp. 97-101, 1992]</a:t>
            </a:r>
          </a:p>
          <a:p>
            <a:endParaRPr lang="en-US" dirty="0"/>
          </a:p>
        </p:txBody>
      </p:sp>
      <p:sp>
        <p:nvSpPr>
          <p:cNvPr id="4" name="Slide Number Placeholder 3"/>
          <p:cNvSpPr>
            <a:spLocks noGrp="1"/>
          </p:cNvSpPr>
          <p:nvPr>
            <p:ph type="sldNum" sz="quarter" idx="4"/>
          </p:nvPr>
        </p:nvSpPr>
        <p:spPr/>
        <p:txBody>
          <a:bodyPr/>
          <a:lstStyle/>
          <a:p>
            <a:fld id="{4F0FB6BC-84A6-4609-A72D-14054CEE50D6}" type="slidenum">
              <a:rPr lang="en-US" smtClean="0"/>
              <a:pPr/>
              <a:t>8</a:t>
            </a:fld>
            <a:endParaRPr lang="en-US" dirty="0"/>
          </a:p>
        </p:txBody>
      </p:sp>
      <p:pic>
        <p:nvPicPr>
          <p:cNvPr id="6" name="Picture 5"/>
          <p:cNvPicPr>
            <a:picLocks noChangeAspect="1"/>
          </p:cNvPicPr>
          <p:nvPr/>
        </p:nvPicPr>
        <p:blipFill>
          <a:blip r:embed="rId2"/>
          <a:stretch>
            <a:fillRect/>
          </a:stretch>
        </p:blipFill>
        <p:spPr>
          <a:xfrm>
            <a:off x="5134248" y="3580656"/>
            <a:ext cx="2520280" cy="2672104"/>
          </a:xfrm>
          <a:prstGeom prst="rect">
            <a:avLst/>
          </a:prstGeom>
        </p:spPr>
      </p:pic>
    </p:spTree>
    <p:extLst>
      <p:ext uri="{BB962C8B-B14F-4D97-AF65-F5344CB8AC3E}">
        <p14:creationId xmlns:p14="http://schemas.microsoft.com/office/powerpoint/2010/main" val="186307166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smtClean="0">
                <a:latin typeface="+mj-lt"/>
              </a:rPr>
              <a:t>Classification </a:t>
            </a:r>
            <a:r>
              <a:rPr lang="en-GB" dirty="0">
                <a:latin typeface="+mj-lt"/>
              </a:rPr>
              <a:t>Task</a:t>
            </a:r>
            <a:endParaRPr lang="en-US" dirty="0" smtClean="0">
              <a:latin typeface="+mj-lt"/>
            </a:endParaRPr>
          </a:p>
        </p:txBody>
      </p:sp>
      <p:sp>
        <p:nvSpPr>
          <p:cNvPr id="2" name="Slide Number Placeholder 1"/>
          <p:cNvSpPr>
            <a:spLocks noGrp="1"/>
          </p:cNvSpPr>
          <p:nvPr>
            <p:ph type="sldNum" sz="quarter" idx="4"/>
          </p:nvPr>
        </p:nvSpPr>
        <p:spPr/>
        <p:txBody>
          <a:bodyPr/>
          <a:lstStyle/>
          <a:p>
            <a:fld id="{4F0FB6BC-84A6-4609-A72D-14054CEE50D6}" type="slidenum">
              <a:rPr lang="en-US" smtClean="0"/>
              <a:pPr/>
              <a:t>9</a:t>
            </a:fld>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2616949802"/>
              </p:ext>
            </p:extLst>
          </p:nvPr>
        </p:nvGraphicFramePr>
        <p:xfrm>
          <a:off x="2037904" y="1564432"/>
          <a:ext cx="9721080" cy="7245857"/>
        </p:xfrm>
        <a:graphic>
          <a:graphicData uri="http://schemas.openxmlformats.org/presentationml/2006/ole">
            <mc:AlternateContent xmlns:mc="http://schemas.openxmlformats.org/markup-compatibility/2006">
              <mc:Choice xmlns:v="urn:schemas-microsoft-com:vml" Requires="v">
                <p:oleObj spid="_x0000_s1138" r:id="rId4" imgW="8424720" imgH="6279480" progId="">
                  <p:embed/>
                </p:oleObj>
              </mc:Choice>
              <mc:Fallback>
                <p:oleObj r:id="rId4" imgW="8424720" imgH="62794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7904" y="1564432"/>
                        <a:ext cx="9721080" cy="7245857"/>
                      </a:xfrm>
                      <a:prstGeom prst="rect">
                        <a:avLst/>
                      </a:prstGeom>
                      <a:noFill/>
                      <a:effectLst/>
                    </p:spPr>
                  </p:pic>
                </p:oleObj>
              </mc:Fallback>
            </mc:AlternateContent>
          </a:graphicData>
        </a:graphic>
      </p:graphicFrame>
    </p:spTree>
    <p:extLst>
      <p:ext uri="{BB962C8B-B14F-4D97-AF65-F5344CB8AC3E}">
        <p14:creationId xmlns:p14="http://schemas.microsoft.com/office/powerpoint/2010/main" val="3765156783"/>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pening dia's">
  <a:themeElements>
    <a:clrScheme name="RU 2010">
      <a:dk1>
        <a:srgbClr val="000000"/>
      </a:dk1>
      <a:lt1>
        <a:srgbClr val="FFFFFF"/>
      </a:lt1>
      <a:dk2>
        <a:srgbClr val="000000"/>
      </a:dk2>
      <a:lt2>
        <a:srgbClr val="FFFFFF"/>
      </a:lt2>
      <a:accent1>
        <a:srgbClr val="BE311A"/>
      </a:accent1>
      <a:accent2>
        <a:srgbClr val="636463"/>
      </a:accent2>
      <a:accent3>
        <a:srgbClr val="A3AAA1"/>
      </a:accent3>
      <a:accent4>
        <a:srgbClr val="DADADA"/>
      </a:accent4>
      <a:accent5>
        <a:srgbClr val="C6ABAB"/>
      </a:accent5>
      <a:accent6>
        <a:srgbClr val="8A2509"/>
      </a:accent6>
      <a:hlink>
        <a:srgbClr val="0089B9"/>
      </a:hlink>
      <a:folHlink>
        <a:srgbClr val="0089B9"/>
      </a:folHlink>
    </a:clrScheme>
    <a:fontScheme name="Kantoor - klassie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000" b="0" i="0" u="none" strike="noStrike" cap="none" normalizeH="0" baseline="0">
            <a:ln>
              <a:noFill/>
            </a:ln>
            <a:solidFill>
              <a:srgbClr val="FFFFFF"/>
            </a:solidFill>
            <a:effectLst/>
            <a:latin typeface="American Typewriter" charset="0"/>
            <a:ea typeface="ヒラギノ明朝 ProN W3" charset="-128"/>
            <a:cs typeface="ヒラギノ明朝 ProN W3" charset="-128"/>
            <a:sym typeface="American Typewriter"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000" b="0" i="0" u="none" strike="noStrike" cap="none" normalizeH="0" baseline="0">
            <a:ln>
              <a:noFill/>
            </a:ln>
            <a:solidFill>
              <a:srgbClr val="FFFFFF"/>
            </a:solidFill>
            <a:effectLst/>
            <a:latin typeface="American Typewriter" charset="0"/>
            <a:ea typeface="ヒラギノ明朝 ProN W3" charset="-128"/>
            <a:cs typeface="ヒラギノ明朝 ProN W3" charset="-128"/>
            <a:sym typeface="American Typewriter" charset="0"/>
          </a:defRPr>
        </a:defPPr>
      </a:lstStyle>
    </a:lnDef>
    <a:txDef>
      <a:spPr bwMode="auto">
        <a:noFill/>
        <a:ln w="12700">
          <a:noFill/>
          <a:miter lim="800000"/>
          <a:headEnd/>
          <a:tailEnd/>
        </a:ln>
      </a:spPr>
      <a:bodyPr vert="horz" wrap="square" lIns="50800" tIns="50800" rIns="50800" bIns="50800" numCol="1" rtlCol="0"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sz="2100" b="0" i="0" u="none" strike="noStrike" kern="0" cap="none" spc="0" normalizeH="0" baseline="0" noProof="0" dirty="0" smtClean="0">
            <a:ln>
              <a:noFill/>
            </a:ln>
            <a:effectLst/>
            <a:uLnTx/>
            <a:uFillTx/>
            <a:latin typeface="+mn-lt"/>
            <a:ea typeface="+mn-ea"/>
            <a:cs typeface="+mn-cs"/>
            <a:sym typeface="Kievit-Book" charset="0"/>
          </a:defRPr>
        </a:defPPr>
      </a:lstStyle>
    </a:txDef>
  </a:objectDefaults>
  <a:extraClrSchemeLst>
    <a:extraClrScheme>
      <a:clrScheme name="Opening al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asis pagina">
  <a:themeElements>
    <a:clrScheme name="RU 2010">
      <a:dk1>
        <a:srgbClr val="000000"/>
      </a:dk1>
      <a:lt1>
        <a:srgbClr val="FFFFFF"/>
      </a:lt1>
      <a:dk2>
        <a:srgbClr val="000000"/>
      </a:dk2>
      <a:lt2>
        <a:srgbClr val="FFFFFF"/>
      </a:lt2>
      <a:accent1>
        <a:srgbClr val="BE311A"/>
      </a:accent1>
      <a:accent2>
        <a:srgbClr val="636463"/>
      </a:accent2>
      <a:accent3>
        <a:srgbClr val="A3AAA1"/>
      </a:accent3>
      <a:accent4>
        <a:srgbClr val="DADADA"/>
      </a:accent4>
      <a:accent5>
        <a:srgbClr val="C6ABAB"/>
      </a:accent5>
      <a:accent6>
        <a:srgbClr val="8A2509"/>
      </a:accent6>
      <a:hlink>
        <a:srgbClr val="BE311A"/>
      </a:hlink>
      <a:folHlink>
        <a:srgbClr val="BE311A"/>
      </a:folHlink>
    </a:clrScheme>
    <a:fontScheme name="Kantoor - klassie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000" b="0" i="0" u="none" strike="noStrike" cap="none" normalizeH="0" baseline="0">
            <a:ln>
              <a:noFill/>
            </a:ln>
            <a:solidFill>
              <a:srgbClr val="FFFFFF"/>
            </a:solidFill>
            <a:effectLst/>
            <a:latin typeface="American Typewriter" charset="0"/>
            <a:ea typeface="ヒラギノ明朝 ProN W3" charset="-128"/>
            <a:cs typeface="ヒラギノ明朝 ProN W3" charset="-128"/>
            <a:sym typeface="American Typewriter"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000" b="0" i="0" u="none" strike="noStrike" cap="none" normalizeH="0" baseline="0">
            <a:ln>
              <a:noFill/>
            </a:ln>
            <a:solidFill>
              <a:srgbClr val="FFFFFF"/>
            </a:solidFill>
            <a:effectLst/>
            <a:latin typeface="American Typewriter" charset="0"/>
            <a:ea typeface="ヒラギノ明朝 ProN W3" charset="-128"/>
            <a:cs typeface="ヒラギノ明朝 ProN W3" charset="-128"/>
            <a:sym typeface="American Typewriter"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lIns="130046" tIns="65023" rIns="130046" bIns="65023">
        <a:spAutoFit/>
      </a:bodyPr>
      <a:lstStyle>
        <a:defPPr marL="365760" indent="-365760" eaLnBrk="1" hangingPunct="1">
          <a:buClr>
            <a:srgbClr val="C00000"/>
          </a:buClr>
          <a:buFontTx/>
          <a:buChar char="•"/>
          <a:defRPr sz="2500" dirty="0">
            <a:solidFill>
              <a:schemeClr val="bg1"/>
            </a:solidFill>
            <a:latin typeface="+mj-lt"/>
          </a:defRPr>
        </a:defPPr>
      </a:lstStyle>
    </a:txDef>
  </a:objectDefaults>
  <a:extraClrSchemeLst>
    <a:extraClrScheme>
      <a:clrScheme name="Basis pagin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Pages>0</Pages>
  <Words>2567</Words>
  <Characters>0</Characters>
  <Application>Microsoft Office PowerPoint</Application>
  <PresentationFormat>Custom</PresentationFormat>
  <Lines>0</Lines>
  <Paragraphs>755</Paragraphs>
  <Slides>65</Slides>
  <Notes>52</Notes>
  <HiddenSlides>2</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4</vt:i4>
      </vt:variant>
      <vt:variant>
        <vt:lpstr>Slide Titles</vt:lpstr>
      </vt:variant>
      <vt:variant>
        <vt:i4>65</vt:i4>
      </vt:variant>
    </vt:vector>
  </HeadingPairs>
  <TitlesOfParts>
    <vt:vector size="86" baseType="lpstr">
      <vt:lpstr>ＭＳ Ｐゴシック</vt:lpstr>
      <vt:lpstr>ＭＳ Ｐゴシック</vt:lpstr>
      <vt:lpstr>American Typewriter</vt:lpstr>
      <vt:lpstr>Arial</vt:lpstr>
      <vt:lpstr>Calibri</vt:lpstr>
      <vt:lpstr>courier</vt:lpstr>
      <vt:lpstr>Kievit-Book</vt:lpstr>
      <vt:lpstr>Kievit-Medium</vt:lpstr>
      <vt:lpstr>Lucida Grande</vt:lpstr>
      <vt:lpstr>Monotype Sorts</vt:lpstr>
      <vt:lpstr>Tahoma</vt:lpstr>
      <vt:lpstr>Times New Roman</vt:lpstr>
      <vt:lpstr>ヒラギノ明朝 ProN W3</vt:lpstr>
      <vt:lpstr>ヒラギノ角ゴ ProN W3</vt:lpstr>
      <vt:lpstr>ヒラギノ角ゴ ProN W6</vt:lpstr>
      <vt:lpstr>Opening dia's</vt:lpstr>
      <vt:lpstr>Basis pagina</vt:lpstr>
      <vt:lpstr>Document</vt:lpstr>
      <vt:lpstr>Equation</vt:lpstr>
      <vt:lpstr>Microsoft Equation 3.0</vt:lpstr>
      <vt:lpstr>Worksheet</vt:lpstr>
      <vt:lpstr>Data Mining: Classification</vt:lpstr>
      <vt:lpstr>Classification: Definition</vt:lpstr>
      <vt:lpstr>Examples of Classification Task</vt:lpstr>
      <vt:lpstr>Classification Techniques</vt:lpstr>
      <vt:lpstr>Classification tasks from the UCI ML repository</vt:lpstr>
      <vt:lpstr>Breast Cancer Wisconsin (Diagnostic) </vt:lpstr>
      <vt:lpstr>Breast Cancer Wisconsin (Diagnostic) </vt:lpstr>
      <vt:lpstr>Breast Cancer Wisconsin (Diagnostic) </vt:lpstr>
      <vt:lpstr>Classification Task</vt:lpstr>
      <vt:lpstr>Example of a Decision Tree</vt:lpstr>
      <vt:lpstr>Another Example of a Decision Tree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Decision Tree Classification Task</vt:lpstr>
      <vt:lpstr>Decision Tree Induction</vt:lpstr>
      <vt:lpstr>General Structure of Hunt’s Algorithm</vt:lpstr>
      <vt:lpstr>Hunt’s Algorithm</vt:lpstr>
      <vt:lpstr>Tree Induction</vt:lpstr>
      <vt:lpstr>Tree Induction</vt:lpstr>
      <vt:lpstr>Splitting an Attribute: How to Specify Test Condition?</vt:lpstr>
      <vt:lpstr>Splitting Based on Nominal Attributes</vt:lpstr>
      <vt:lpstr>Splitting Based on Ordinal Attributes</vt:lpstr>
      <vt:lpstr>Splitting Based on Continuous Attributes</vt:lpstr>
      <vt:lpstr>Tree Induction</vt:lpstr>
      <vt:lpstr>How to determine the Best Split</vt:lpstr>
      <vt:lpstr>How to determine the Best Split</vt:lpstr>
      <vt:lpstr>Use Measures of Node Impurity</vt:lpstr>
      <vt:lpstr>Measure of Impurity: GINI Index</vt:lpstr>
      <vt:lpstr>Examples: Computing GINI of a Node</vt:lpstr>
      <vt:lpstr>Quality of a Split Based on GINI</vt:lpstr>
      <vt:lpstr>Computing GINI Index for a Binary Attribute</vt:lpstr>
      <vt:lpstr>GINI Index: Categorical Attributes</vt:lpstr>
      <vt:lpstr>GINI Index: Continuous Attributes</vt:lpstr>
      <vt:lpstr>Binary Split Selection: Continuous Attributes  </vt:lpstr>
      <vt:lpstr>Measure of Impurity: Entropy</vt:lpstr>
      <vt:lpstr>Examples for Computing Entropy of a Node</vt:lpstr>
      <vt:lpstr>Quality of a Split Using Entropy: Information Gain</vt:lpstr>
      <vt:lpstr>GainRATIO: Adjusted Information Gain</vt:lpstr>
      <vt:lpstr>Measure of Impurity: Classification Error</vt:lpstr>
      <vt:lpstr>Examples for Computing Error</vt:lpstr>
      <vt:lpstr>Comparison among Splitting Criteria</vt:lpstr>
      <vt:lpstr>Misclassification Error vs Gini</vt:lpstr>
      <vt:lpstr>Stopping Criteria for Tree Induction</vt:lpstr>
      <vt:lpstr>Example: Truck Driver Turnover</vt:lpstr>
      <vt:lpstr>Decision Tree Based Classification: Advantages</vt:lpstr>
      <vt:lpstr>Example: C4.5</vt:lpstr>
      <vt:lpstr>Underfitting and Overfitting (Example)‏</vt:lpstr>
      <vt:lpstr>Underfitting and Overfitting</vt:lpstr>
      <vt:lpstr>Overfitting Due to Noise </vt:lpstr>
      <vt:lpstr>Notes on Overfitting</vt:lpstr>
      <vt:lpstr>Estimating Generalization Error</vt:lpstr>
      <vt:lpstr>Occam’s Razor</vt:lpstr>
      <vt:lpstr>Minimum Description Length (MDL)‏</vt:lpstr>
      <vt:lpstr>How to Address Overfitting: Pre Pruning</vt:lpstr>
      <vt:lpstr>How to Address Overfitting: Post Pruning</vt:lpstr>
      <vt:lpstr>Example of Post-Pruning</vt:lpstr>
      <vt:lpstr>Search Strategy</vt:lpstr>
      <vt:lpstr>Expressiveness</vt:lpstr>
      <vt:lpstr>Decision Boundary</vt:lpstr>
      <vt:lpstr>Oblique Decision 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Radboud University Nijmegen</dc:title>
  <dc:creator>tomh</dc:creator>
  <cp:lastModifiedBy>Tom Heskes</cp:lastModifiedBy>
  <cp:revision>401</cp:revision>
  <cp:lastPrinted>2022-12-18T18:05:39Z</cp:lastPrinted>
  <dcterms:created xsi:type="dcterms:W3CDTF">2010-10-05T13:34:04Z</dcterms:created>
  <dcterms:modified xsi:type="dcterms:W3CDTF">2022-12-18T18:12:19Z</dcterms:modified>
</cp:coreProperties>
</file>