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65" r:id="rId6"/>
    <p:sldId id="268" r:id="rId7"/>
    <p:sldId id="271" r:id="rId8"/>
    <p:sldId id="261" r:id="rId9"/>
    <p:sldId id="266" r:id="rId10"/>
    <p:sldId id="267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91A3D-3240-8CE0-8439-26BEB07AA053}" v="23" dt="2019-07-17T13:29:08.3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in" userId="S::nevin@devcodecamp.com::dac36887-41ba-492a-a0a9-5b926762257c" providerId="AD" clId="Web-{29691A3D-3240-8CE0-8439-26BEB07AA053}"/>
    <pc:docChg chg="modSld">
      <pc:chgData name="Nevin" userId="S::nevin@devcodecamp.com::dac36887-41ba-492a-a0a9-5b926762257c" providerId="AD" clId="Web-{29691A3D-3240-8CE0-8439-26BEB07AA053}" dt="2019-07-17T13:29:08.382" v="44" actId="20577"/>
      <pc:docMkLst>
        <pc:docMk/>
      </pc:docMkLst>
      <pc:sldChg chg="modSp">
        <pc:chgData name="Nevin" userId="S::nevin@devcodecamp.com::dac36887-41ba-492a-a0a9-5b926762257c" providerId="AD" clId="Web-{29691A3D-3240-8CE0-8439-26BEB07AA053}" dt="2019-07-17T13:29:08.382" v="43" actId="20577"/>
        <pc:sldMkLst>
          <pc:docMk/>
          <pc:sldMk cId="3544571276" sldId="267"/>
        </pc:sldMkLst>
        <pc:spChg chg="mod">
          <ac:chgData name="Nevin" userId="S::nevin@devcodecamp.com::dac36887-41ba-492a-a0a9-5b926762257c" providerId="AD" clId="Web-{29691A3D-3240-8CE0-8439-26BEB07AA053}" dt="2019-07-17T13:29:08.382" v="43" actId="20577"/>
          <ac:spMkLst>
            <pc:docMk/>
            <pc:sldMk cId="3544571276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don’t like this.</a:t>
            </a:r>
          </a:p>
        </p:txBody>
      </p:sp>
    </p:spTree>
    <p:extLst>
      <p:ext uri="{BB962C8B-B14F-4D97-AF65-F5344CB8AC3E}">
        <p14:creationId xmlns:p14="http://schemas.microsoft.com/office/powerpoint/2010/main" val="7144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love this!</a:t>
            </a:r>
          </a:p>
        </p:txBody>
      </p:sp>
    </p:spTree>
    <p:extLst>
      <p:ext uri="{BB962C8B-B14F-4D97-AF65-F5344CB8AC3E}">
        <p14:creationId xmlns:p14="http://schemas.microsoft.com/office/powerpoint/2010/main" val="370778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Among other things, “use strict” will not allow:</a:t>
            </a:r>
          </a:p>
          <a:p>
            <a:endParaRPr lang="en-US"/>
          </a:p>
          <a:p>
            <a:r>
              <a:rPr lang="en-US"/>
              <a:t>The use of undeclared variables.</a:t>
            </a:r>
          </a:p>
          <a:p>
            <a:r>
              <a:rPr lang="en-US"/>
              <a:t>Duplicate parameter names; i.e. function </a:t>
            </a:r>
            <a:r>
              <a:rPr lang="en-US" err="1"/>
              <a:t>addTwoNumbers</a:t>
            </a:r>
            <a:r>
              <a:rPr lang="en-US"/>
              <a:t>(</a:t>
            </a:r>
            <a:r>
              <a:rPr lang="en-US" err="1"/>
              <a:t>num</a:t>
            </a:r>
            <a:r>
              <a:rPr lang="en-US"/>
              <a:t>, </a:t>
            </a:r>
            <a:r>
              <a:rPr lang="en-US" err="1"/>
              <a:t>num</a:t>
            </a: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12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200" b="0" i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innerHTML</a:t>
            </a:r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property sets or returns the HTML content (inner HTML) of an element. Use this over </a:t>
            </a:r>
            <a:r>
              <a:rPr lang="en-US" sz="2200" b="0" i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document.write</a:t>
            </a:r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 most cases.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87163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200" b="0" i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innerHTML</a:t>
            </a:r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property sets or returns the HTML content (inner HTML) of an element. Use this over </a:t>
            </a:r>
            <a:r>
              <a:rPr lang="en-US" sz="2200" b="0" i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document.write</a:t>
            </a:r>
            <a:r>
              <a:rPr lang="en-US" sz="2200" b="0" i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 most cases.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/>
              <a:t>Welcome to JavaScript</a:t>
            </a:r>
            <a:endParaRPr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</a:t>
            </a:r>
            <a:r>
              <a:rPr lang="en-US" err="1"/>
              <a:t>innerHTML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</p:spPr>
        <p:txBody>
          <a:bodyPr/>
          <a:lstStyle/>
          <a:p>
            <a:r>
              <a:rPr lang="en-US"/>
              <a:t>Allows JavaScript to generate content for HTML id’s</a:t>
            </a:r>
          </a:p>
          <a:p>
            <a:r>
              <a:rPr lang="en-US">
                <a:effectLst/>
                <a:ea typeface="Helvetica Neue"/>
                <a:cs typeface="Helvetica Neue"/>
                <a:sym typeface="Helvetica Neue"/>
              </a:rPr>
              <a:t>The </a:t>
            </a:r>
            <a:r>
              <a:rPr lang="en-US" err="1">
                <a:effectLst/>
                <a:ea typeface="Helvetica Neue"/>
                <a:cs typeface="Helvetica Neue"/>
                <a:sym typeface="Helvetica Neue"/>
              </a:rPr>
              <a:t>innerHTML</a:t>
            </a:r>
            <a:r>
              <a:rPr lang="en-US">
                <a:effectLst/>
                <a:ea typeface="Helvetica Neue"/>
                <a:cs typeface="Helvetica Neue"/>
                <a:sym typeface="Helvetica Neue"/>
              </a:rPr>
              <a:t> property sets or returns the HTML content (inner HTML) of an element</a:t>
            </a:r>
            <a:endParaRPr lang="en-US"/>
          </a:p>
          <a:p>
            <a:r>
              <a:rPr lang="en-US" sz="5400" err="1"/>
              <a:t>document.getElementById</a:t>
            </a:r>
            <a:r>
              <a:rPr lang="en-US" sz="5400"/>
              <a:t>(“</a:t>
            </a:r>
            <a:r>
              <a:rPr lang="en-US" sz="5400" err="1"/>
              <a:t>myId</a:t>
            </a:r>
            <a:r>
              <a:rPr lang="en-US" sz="5400"/>
              <a:t>”).</a:t>
            </a:r>
            <a:r>
              <a:rPr lang="en-US" sz="5400" err="1"/>
              <a:t>innerHTML</a:t>
            </a:r>
            <a:r>
              <a:rPr lang="en-US" sz="5400"/>
              <a:t> = “Hello world!</a:t>
            </a:r>
            <a:r>
              <a:rPr lang="en-US" sz="6000"/>
              <a:t>”</a:t>
            </a:r>
            <a:r>
              <a:rPr lang="en-US" sz="48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45712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JavaScript to:</a:t>
            </a:r>
          </a:p>
          <a:p>
            <a:pPr lvl="1"/>
            <a:r>
              <a:rPr lang="en-US"/>
              <a:t>Write your name to an HTML page</a:t>
            </a:r>
          </a:p>
          <a:p>
            <a:pPr lvl="1"/>
            <a:r>
              <a:rPr lang="en-US"/>
              <a:t>Write your age to the console</a:t>
            </a:r>
          </a:p>
          <a:p>
            <a:pPr lvl="1"/>
            <a:r>
              <a:rPr lang="en-US"/>
              <a:t>Write what state you were born in as an alert</a:t>
            </a:r>
          </a:p>
          <a:p>
            <a:r>
              <a:rPr lang="en-US"/>
              <a:t>*The last one may require additional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2471098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JavaScript?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 is a scripting language that was created for use with the Netscape browser</a:t>
            </a:r>
          </a:p>
          <a:p>
            <a:r>
              <a:rPr lang="en-US"/>
              <a:t>The goal was to allow developers to create interactive websites</a:t>
            </a:r>
          </a:p>
          <a:p>
            <a:r>
              <a:rPr lang="en-US"/>
              <a:t>JavaScript and Java are 100% different languages</a:t>
            </a:r>
          </a:p>
          <a:p>
            <a:pPr lvl="1"/>
            <a:r>
              <a:rPr lang="en-US"/>
              <a:t>JavaScript was originally called </a:t>
            </a:r>
            <a:r>
              <a:rPr lang="en-US" err="1"/>
              <a:t>LiveScript</a:t>
            </a:r>
            <a:endParaRPr lang="en-US"/>
          </a:p>
          <a:p>
            <a:pPr lvl="1"/>
            <a:r>
              <a:rPr lang="en-US"/>
              <a:t>Rumor has it that the name was changed as a marketing ploy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16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 in its purist form is attached to and run from an HTML document</a:t>
            </a:r>
          </a:p>
          <a:p>
            <a:r>
              <a:rPr lang="en-US"/>
              <a:t>Like with CSS, this can be inline, or external</a:t>
            </a:r>
          </a:p>
          <a:p>
            <a:pPr lvl="1"/>
            <a:r>
              <a:rPr lang="en-US"/>
              <a:t>Use external linking instead of inline</a:t>
            </a:r>
          </a:p>
        </p:txBody>
      </p:sp>
    </p:spTree>
    <p:extLst>
      <p:ext uri="{BB962C8B-B14F-4D97-AF65-F5344CB8AC3E}">
        <p14:creationId xmlns:p14="http://schemas.microsoft.com/office/powerpoint/2010/main" val="3572564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00909"/>
          </a:xfrm>
        </p:spPr>
        <p:txBody>
          <a:bodyPr>
            <a:normAutofit fontScale="90000"/>
          </a:bodyPr>
          <a:lstStyle/>
          <a:p>
            <a:r>
              <a:rPr lang="en-US"/>
              <a:t>Inline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835C2-A3BC-4BC7-B8DC-B96505BF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450431"/>
            <a:ext cx="22097569" cy="68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60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00909"/>
          </a:xfrm>
        </p:spPr>
        <p:txBody>
          <a:bodyPr>
            <a:normAutofit fontScale="90000"/>
          </a:bodyPr>
          <a:lstStyle/>
          <a:p>
            <a:r>
              <a:rPr lang="en-US"/>
              <a:t>External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63575-D2F0-4DED-907F-D020E791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2524124"/>
            <a:ext cx="21652953" cy="83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98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Forgives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 tries to forgive minor mistakes, but this can cause some bad habits while learning</a:t>
            </a:r>
          </a:p>
          <a:p>
            <a:r>
              <a:rPr lang="en-US"/>
              <a:t>Adding </a:t>
            </a:r>
            <a:r>
              <a:rPr lang="en-US">
                <a:effectLst/>
              </a:rPr>
              <a:t>"use strict"; as the first line of a .</a:t>
            </a:r>
            <a:r>
              <a:rPr lang="en-US" err="1">
                <a:effectLst/>
              </a:rPr>
              <a:t>js</a:t>
            </a:r>
            <a:r>
              <a:rPr lang="en-US">
                <a:effectLst/>
              </a:rPr>
              <a:t> file removes this forgiveness</a:t>
            </a:r>
          </a:p>
          <a:p>
            <a:r>
              <a:rPr lang="en-US">
                <a:effectLst/>
              </a:rPr>
              <a:t>Students at devCodeCamp are required to use "use strict";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75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9FD0-2DCF-4782-9CC8-D731D725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as an 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51A7-2A83-43A3-A0AD-13794CBE4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use our browser as an Integrated Development Environment (IDE), it is easy to see our changes</a:t>
            </a:r>
          </a:p>
          <a:p>
            <a:r>
              <a:rPr lang="en-US"/>
              <a:t>Save changes made to the .</a:t>
            </a:r>
            <a:r>
              <a:rPr lang="en-US" err="1"/>
              <a:t>js</a:t>
            </a:r>
            <a:r>
              <a:rPr lang="en-US"/>
              <a:t> file</a:t>
            </a:r>
          </a:p>
          <a:p>
            <a:r>
              <a:rPr lang="en-US"/>
              <a:t>Refresh the window running the application to re-run the JavaScript</a:t>
            </a:r>
          </a:p>
        </p:txBody>
      </p:sp>
    </p:spTree>
    <p:extLst>
      <p:ext uri="{BB962C8B-B14F-4D97-AF65-F5344CB8AC3E}">
        <p14:creationId xmlns:p14="http://schemas.microsoft.com/office/powerpoint/2010/main" val="587782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two options for producing output:</a:t>
            </a:r>
          </a:p>
          <a:p>
            <a:pPr lvl="1"/>
            <a:r>
              <a:rPr lang="en-US"/>
              <a:t>console.log(“This is the text to write”);</a:t>
            </a:r>
          </a:p>
          <a:p>
            <a:pPr lvl="1"/>
            <a:r>
              <a:rPr lang="en-US"/>
              <a:t>.</a:t>
            </a:r>
            <a:r>
              <a:rPr lang="en-US" err="1"/>
              <a:t>innerHTML</a:t>
            </a:r>
            <a:r>
              <a:rPr lang="en-US"/>
              <a:t> = “This is the text to write”;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65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console.log(“message”);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921292"/>
            <a:ext cx="21437600" cy="9192126"/>
          </a:xfrm>
        </p:spPr>
        <p:txBody>
          <a:bodyPr>
            <a:normAutofit/>
          </a:bodyPr>
          <a:lstStyle/>
          <a:p>
            <a:r>
              <a:rPr lang="en-US"/>
              <a:t>console.log() will log text to the browser console window. It does NOT output to the webpage</a:t>
            </a:r>
          </a:p>
          <a:p>
            <a:r>
              <a:rPr lang="en-US"/>
              <a:t>When using a browser as our IDE, the console window can be accessed from the developer tools by doing one of the following:</a:t>
            </a:r>
          </a:p>
          <a:p>
            <a:pPr lvl="1"/>
            <a:r>
              <a:rPr lang="en-US"/>
              <a:t>Press F12 and navigate to the “console” tab. </a:t>
            </a:r>
          </a:p>
          <a:p>
            <a:pPr lvl="1"/>
            <a:r>
              <a:rPr lang="en-US"/>
              <a:t>Right-click and select “Inspect”. Then navigate to the “console” tab. </a:t>
            </a:r>
          </a:p>
          <a:p>
            <a:r>
              <a:rPr lang="en-US"/>
              <a:t>There is more than just the “console” tab in the developer tools that we will explore soon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856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Industrial</vt:lpstr>
      <vt:lpstr>Welcome to JavaScript</vt:lpstr>
      <vt:lpstr>What is JavaScript?</vt:lpstr>
      <vt:lpstr>Getting Started</vt:lpstr>
      <vt:lpstr>Inline Example</vt:lpstr>
      <vt:lpstr>External Example</vt:lpstr>
      <vt:lpstr>JavaScript Forgives</vt:lpstr>
      <vt:lpstr>Browser as an IDE</vt:lpstr>
      <vt:lpstr>Write Options</vt:lpstr>
      <vt:lpstr>console.log(“message”);</vt:lpstr>
      <vt:lpstr>.innerHTML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Andrew Llewellyn</dc:creator>
  <cp:revision>1</cp:revision>
  <dcterms:modified xsi:type="dcterms:W3CDTF">2019-07-17T13:29:20Z</dcterms:modified>
</cp:coreProperties>
</file>