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69" r:id="rId12"/>
  </p:sldIdLst>
  <p:sldSz cx="24384000" cy="13716000"/>
  <p:notesSz cx="6858000" cy="9144000"/>
  <p:defaultTextStyle>
    <a:lvl1pPr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820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transition spd="med"/>
  <p:txStyles>
    <p:titleStyle>
      <a:lvl1pPr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10000" dirty="0">
                <a:solidFill>
                  <a:schemeClr val="tx1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Interview Etiquette</a:t>
            </a:r>
            <a:endParaRPr sz="10000" dirty="0">
              <a:solidFill>
                <a:schemeClr val="tx1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34" name="devLogo-white-lon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865639" y="11071123"/>
            <a:ext cx="4652722" cy="854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3EAD-55DE-4D19-B360-33B44A5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Follow-Up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F085F-3003-4D1A-93D5-519EDC983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send a thank you note within 24 hours of the interview</a:t>
            </a:r>
          </a:p>
          <a:p>
            <a:pPr lvl="1"/>
            <a:r>
              <a:rPr lang="en-US" dirty="0"/>
              <a:t>Could either be an email or a hand-written thank you note</a:t>
            </a:r>
          </a:p>
          <a:p>
            <a:pPr lvl="1"/>
            <a:r>
              <a:rPr lang="en-US" dirty="0"/>
              <a:t>Voicemail doesn’t count</a:t>
            </a:r>
          </a:p>
          <a:p>
            <a:r>
              <a:rPr lang="en-US" dirty="0"/>
              <a:t>If they set a specific follow up date and you haven’t heard from them at that time, reach out to them and ask for a status update </a:t>
            </a:r>
          </a:p>
          <a:p>
            <a:r>
              <a:rPr lang="en-US" dirty="0"/>
              <a:t>If there isn’t a specific follow up date, the rule of thumb is to follow up after a week</a:t>
            </a:r>
          </a:p>
        </p:txBody>
      </p:sp>
    </p:spTree>
    <p:extLst>
      <p:ext uri="{BB962C8B-B14F-4D97-AF65-F5344CB8AC3E}">
        <p14:creationId xmlns:p14="http://schemas.microsoft.com/office/powerpoint/2010/main" val="24529862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2E3B-9A30-48D4-BBAF-FDC2547D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7C7B-CBF5-48C0-AD6D-25C7447AD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 sure to put it on your calendar as soon as it is scheduled</a:t>
            </a:r>
          </a:p>
          <a:p>
            <a:r>
              <a:rPr lang="en-US" dirty="0"/>
              <a:t>10 minutes before, be sure you are in a quiet area to answer the phone</a:t>
            </a:r>
          </a:p>
          <a:p>
            <a:r>
              <a:rPr lang="en-US" dirty="0"/>
              <a:t>Communicate and enunciate clearly to ensure the interviewer can hear and understand you</a:t>
            </a:r>
          </a:p>
          <a:p>
            <a:r>
              <a:rPr lang="en-US" dirty="0"/>
              <a:t>Be cheerful and avoid a monotone voice</a:t>
            </a:r>
          </a:p>
          <a:p>
            <a:r>
              <a:rPr lang="en-US" dirty="0"/>
              <a:t>Have your resume available in the event they have specific questions about it</a:t>
            </a:r>
          </a:p>
          <a:p>
            <a:r>
              <a:rPr lang="en-US" dirty="0"/>
              <a:t>Turn off call-waiting so your call isn’t interrupted</a:t>
            </a:r>
          </a:p>
          <a:p>
            <a:r>
              <a:rPr lang="en-US" dirty="0"/>
              <a:t>Take your time before answering a questions, but don’t allow for too much dead air</a:t>
            </a:r>
          </a:p>
          <a:p>
            <a:r>
              <a:rPr lang="en-US" dirty="0"/>
              <a:t>After the interview, ask what the next steps are</a:t>
            </a:r>
          </a:p>
        </p:txBody>
      </p:sp>
    </p:spTree>
    <p:extLst>
      <p:ext uri="{BB962C8B-B14F-4D97-AF65-F5344CB8AC3E}">
        <p14:creationId xmlns:p14="http://schemas.microsoft.com/office/powerpoint/2010/main" val="12207313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5B28-3298-4399-A552-1166E940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F9397-07A3-4B92-A8FF-AB24AA393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put the interview time in your calendar as soon as it is scheduled</a:t>
            </a:r>
          </a:p>
          <a:p>
            <a:r>
              <a:rPr lang="en-US" dirty="0"/>
              <a:t>Be on time but not more than 15 minutes early</a:t>
            </a:r>
          </a:p>
          <a:p>
            <a:r>
              <a:rPr lang="en-US" dirty="0"/>
              <a:t>Plan your trip to the location in advance to ensure you have adequate travel time</a:t>
            </a:r>
          </a:p>
          <a:p>
            <a:r>
              <a:rPr lang="en-US" dirty="0"/>
              <a:t>Be prepared for unexpected issues such as traffic</a:t>
            </a:r>
          </a:p>
        </p:txBody>
      </p:sp>
    </p:spTree>
    <p:extLst>
      <p:ext uri="{BB962C8B-B14F-4D97-AF65-F5344CB8AC3E}">
        <p14:creationId xmlns:p14="http://schemas.microsoft.com/office/powerpoint/2010/main" val="24824036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F0A8-E1A9-4257-9694-76DF0CDB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wear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D66B-C67A-4669-8C0D-56C3B3E68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wear is the first impression you give at the interview</a:t>
            </a:r>
          </a:p>
          <a:p>
            <a:r>
              <a:rPr lang="en-US" dirty="0"/>
              <a:t>Ensure you dress in business professional attire</a:t>
            </a:r>
          </a:p>
          <a:p>
            <a:pPr lvl="1"/>
            <a:r>
              <a:rPr lang="en-US" dirty="0"/>
              <a:t>Men – At minimum a dress shirt, tie, slacks, and dress shoes</a:t>
            </a:r>
          </a:p>
          <a:p>
            <a:pPr lvl="1"/>
            <a:r>
              <a:rPr lang="en-US" dirty="0"/>
              <a:t>Women – Business/Pants suit or an appropriate dress and jacket</a:t>
            </a:r>
          </a:p>
        </p:txBody>
      </p:sp>
    </p:spTree>
    <p:extLst>
      <p:ext uri="{BB962C8B-B14F-4D97-AF65-F5344CB8AC3E}">
        <p14:creationId xmlns:p14="http://schemas.microsoft.com/office/powerpoint/2010/main" val="19312289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6F16-3EAA-4AF9-8DC1-DA38129F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bring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E8EE-B24F-46E0-8653-6F19E13D7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Bring extra copies of your resume</a:t>
            </a:r>
          </a:p>
          <a:p>
            <a:r>
              <a:rPr lang="en-US" dirty="0"/>
              <a:t>Bring a list of at least three references for the interviewer</a:t>
            </a:r>
          </a:p>
          <a:p>
            <a:r>
              <a:rPr lang="en-US" dirty="0"/>
              <a:t>Bring a list of questions to ask the interviewer</a:t>
            </a:r>
          </a:p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What do the day-to-day responsibilities of the role look like?</a:t>
            </a:r>
          </a:p>
          <a:p>
            <a:pPr lvl="1"/>
            <a:r>
              <a:rPr lang="en-US" dirty="0"/>
              <a:t>What are your company’s values?</a:t>
            </a:r>
          </a:p>
          <a:p>
            <a:pPr lvl="1"/>
            <a:r>
              <a:rPr lang="en-US" dirty="0"/>
              <a:t>What is your favorite part about working for this company?</a:t>
            </a:r>
          </a:p>
          <a:p>
            <a:pPr lvl="1"/>
            <a:r>
              <a:rPr lang="en-US" dirty="0"/>
              <a:t>Do you have any on the job training?</a:t>
            </a:r>
          </a:p>
        </p:txBody>
      </p:sp>
    </p:spTree>
    <p:extLst>
      <p:ext uri="{BB962C8B-B14F-4D97-AF65-F5344CB8AC3E}">
        <p14:creationId xmlns:p14="http://schemas.microsoft.com/office/powerpoint/2010/main" val="453626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7886-35EA-477C-8D6E-290C78F4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On-Site Etiquette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21DF3-2ED7-4B48-B338-B7A9D020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respectful to every person you encounter at the company</a:t>
            </a:r>
          </a:p>
          <a:p>
            <a:r>
              <a:rPr lang="en-US" dirty="0"/>
              <a:t>Introduce yourself to the receptionist and shake their hand while informing them why you are there</a:t>
            </a:r>
          </a:p>
          <a:p>
            <a:r>
              <a:rPr lang="en-US" dirty="0"/>
              <a:t>While waiting for the interviewer, be sure to not be on your phone</a:t>
            </a:r>
          </a:p>
          <a:p>
            <a:r>
              <a:rPr lang="en-US" dirty="0"/>
              <a:t>Read any material in the waiting room which covers the company</a:t>
            </a:r>
          </a:p>
          <a:p>
            <a:r>
              <a:rPr lang="en-US" dirty="0"/>
              <a:t>Be patient</a:t>
            </a:r>
          </a:p>
          <a:p>
            <a:r>
              <a:rPr lang="en-US" dirty="0"/>
              <a:t>Ensure your cell phone is turned off</a:t>
            </a:r>
          </a:p>
        </p:txBody>
      </p:sp>
    </p:spTree>
    <p:extLst>
      <p:ext uri="{BB962C8B-B14F-4D97-AF65-F5344CB8AC3E}">
        <p14:creationId xmlns:p14="http://schemas.microsoft.com/office/powerpoint/2010/main" val="34786497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5F1C-0151-4957-8A6D-AA88F9A4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the Interviewer(s)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E74B1-BCA2-4E00-B794-66464C8A6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greet them with a handshake.  This is your time to make a great first impression</a:t>
            </a:r>
          </a:p>
          <a:p>
            <a:r>
              <a:rPr lang="en-US" dirty="0"/>
              <a:t>Be prepared for small talk, but don’t overdo it</a:t>
            </a:r>
          </a:p>
          <a:p>
            <a:r>
              <a:rPr lang="en-US" dirty="0"/>
              <a:t>Let the interviewer guide the direction of the conversation</a:t>
            </a:r>
          </a:p>
          <a:p>
            <a:r>
              <a:rPr lang="en-US" dirty="0"/>
              <a:t>Portray a positive attitude – appearing negative will send an immediate red flag</a:t>
            </a:r>
          </a:p>
        </p:txBody>
      </p:sp>
    </p:spTree>
    <p:extLst>
      <p:ext uri="{BB962C8B-B14F-4D97-AF65-F5344CB8AC3E}">
        <p14:creationId xmlns:p14="http://schemas.microsoft.com/office/powerpoint/2010/main" val="41439756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B08F-0E10-427D-8513-B2A19A2A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D95B6-C03D-43F5-9257-D1A074EA5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clearly and controlled – avoid a monotone voice and show passion</a:t>
            </a:r>
          </a:p>
          <a:p>
            <a:r>
              <a:rPr lang="en-US" dirty="0"/>
              <a:t>Be sure to thoroughly explain your answers</a:t>
            </a:r>
          </a:p>
          <a:p>
            <a:r>
              <a:rPr lang="en-US" dirty="0"/>
              <a:t>Give clear, real world examples to answer their questions</a:t>
            </a:r>
          </a:p>
          <a:p>
            <a:r>
              <a:rPr lang="en-US" dirty="0"/>
              <a:t>Sit up straight with good posture while engaging with the interviewer(s)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77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0AE4-EE94-4581-9EE8-B659295B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D2873-BA2C-43A5-9045-CAC31C75E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interviewer(s) know that the job is an excellent fit and that you’re interested</a:t>
            </a:r>
          </a:p>
          <a:p>
            <a:r>
              <a:rPr lang="en-US" dirty="0"/>
              <a:t>Ask the next steps for the interview process</a:t>
            </a:r>
          </a:p>
          <a:p>
            <a:r>
              <a:rPr lang="en-US" dirty="0"/>
              <a:t>Ask when you would be likely to hear back from the company</a:t>
            </a:r>
          </a:p>
          <a:p>
            <a:r>
              <a:rPr lang="en-US" dirty="0"/>
              <a:t>Thank the interviewing for taking the time to meet with you</a:t>
            </a:r>
          </a:p>
        </p:txBody>
      </p:sp>
    </p:spTree>
    <p:extLst>
      <p:ext uri="{BB962C8B-B14F-4D97-AF65-F5344CB8AC3E}">
        <p14:creationId xmlns:p14="http://schemas.microsoft.com/office/powerpoint/2010/main" val="16355735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567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Helvetica Neue</vt:lpstr>
      <vt:lpstr>Helvetica Neue Light</vt:lpstr>
      <vt:lpstr>Industrial</vt:lpstr>
      <vt:lpstr>Interview Etiquette</vt:lpstr>
      <vt:lpstr>Phone Interview</vt:lpstr>
      <vt:lpstr>Arrival Time</vt:lpstr>
      <vt:lpstr>What to wear</vt:lpstr>
      <vt:lpstr>What to bring</vt:lpstr>
      <vt:lpstr>On-Site Etiquette</vt:lpstr>
      <vt:lpstr>Meeting the Interviewer(s)</vt:lpstr>
      <vt:lpstr>Answering Questions </vt:lpstr>
      <vt:lpstr>Interview Closing</vt:lpstr>
      <vt:lpstr>Interview Follow-Up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Class</dc:title>
  <dc:creator>Andrew Llewellyn</dc:creator>
  <cp:lastModifiedBy>Charles Clark</cp:lastModifiedBy>
  <cp:revision>90</cp:revision>
  <dcterms:modified xsi:type="dcterms:W3CDTF">2019-11-18T21:14:23Z</dcterms:modified>
</cp:coreProperties>
</file>