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  <p:sldId id="298" r:id="rId15"/>
    <p:sldId id="269" r:id="rId16"/>
  </p:sldIdLst>
  <p:sldSz cx="24384000" cy="13716000"/>
  <p:notesSz cx="6858000" cy="9144000"/>
  <p:defaultTextStyle>
    <a:lvl1pPr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820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transition spd="med"/>
  <p:txStyles>
    <p:titleStyle>
      <a:lvl1pPr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100"/>
        </a:spcBef>
        <a:buSzPct val="30000"/>
        <a:buBlip>
          <a:blip r:embed="rId13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10000" dirty="0">
                <a:solidFill>
                  <a:schemeClr val="tx1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Human Resources Interview</a:t>
            </a:r>
            <a:endParaRPr sz="10000" dirty="0">
              <a:solidFill>
                <a:schemeClr val="tx1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34" name="devLogo-white-lon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865639" y="11071123"/>
            <a:ext cx="4652722" cy="85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37DD-9CE7-4D2D-9034-9A2D1D5F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“Tell me about a time you worked on a team”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0BEA-C6BD-4112-8480-4389015B4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 matter which company you work for, you will be engaging with a team at some point – they want to be sure you’ve done this</a:t>
            </a:r>
          </a:p>
          <a:p>
            <a:r>
              <a:rPr lang="en-US" dirty="0"/>
              <a:t>Discuss both Paired Programming and Group Capstone Projects</a:t>
            </a:r>
          </a:p>
          <a:p>
            <a:r>
              <a:rPr lang="en-US" dirty="0"/>
              <a:t>Tell them if you enjoy working on teams – they would prefer if you do</a:t>
            </a:r>
          </a:p>
          <a:p>
            <a:r>
              <a:rPr lang="en-US" dirty="0"/>
              <a:t>What they’re really asking:</a:t>
            </a:r>
          </a:p>
          <a:p>
            <a:pPr lvl="1"/>
            <a:r>
              <a:rPr lang="en-US" dirty="0"/>
              <a:t>Whether you work better alone or with a team</a:t>
            </a:r>
          </a:p>
          <a:p>
            <a:pPr lvl="1"/>
            <a:r>
              <a:rPr lang="en-US" dirty="0"/>
              <a:t>Whether you can fit into the culture at their company</a:t>
            </a:r>
          </a:p>
          <a:p>
            <a:pPr lvl="1"/>
            <a:r>
              <a:rPr lang="en-US" dirty="0"/>
              <a:t>If you have experience working with others and how you’ve done in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1027412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B1A6-E35B-4574-AA7F-60D34F75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“Where do you see yourself in 5 years?”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3C16-83B7-452C-BDDD-AD47F4D09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the time to show that you’re motivated and you have goals that extend beyond this position</a:t>
            </a:r>
          </a:p>
          <a:p>
            <a:r>
              <a:rPr lang="en-US" dirty="0"/>
              <a:t>Ensure that your answer falls in line with this particular job</a:t>
            </a:r>
          </a:p>
          <a:p>
            <a:r>
              <a:rPr lang="en-US" dirty="0"/>
              <a:t>Indicate how this specific job helps you achieve that long term goal</a:t>
            </a:r>
          </a:p>
          <a:p>
            <a:r>
              <a:rPr lang="en-US" dirty="0"/>
              <a:t>What they’re really asking:</a:t>
            </a:r>
          </a:p>
          <a:p>
            <a:pPr lvl="1"/>
            <a:r>
              <a:rPr lang="en-US" dirty="0"/>
              <a:t>They want to be sure that this job is actually something you want to do</a:t>
            </a:r>
          </a:p>
          <a:p>
            <a:pPr lvl="1"/>
            <a:r>
              <a:rPr lang="en-US" dirty="0"/>
              <a:t>They want to see if you’d be worth investing – if they sense you’re not going to be committed to the position, they could eliminate you from consideration</a:t>
            </a:r>
          </a:p>
          <a:p>
            <a:pPr lvl="1"/>
            <a:r>
              <a:rPr lang="en-US" dirty="0"/>
              <a:t>They want to know that you’re motivated, proactive, and willing to work hard if hired</a:t>
            </a:r>
          </a:p>
        </p:txBody>
      </p:sp>
    </p:spTree>
    <p:extLst>
      <p:ext uri="{BB962C8B-B14F-4D97-AF65-F5344CB8AC3E}">
        <p14:creationId xmlns:p14="http://schemas.microsoft.com/office/powerpoint/2010/main" val="23260995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D1F-D941-4EEC-9A9C-BD1D29CF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“What other companies are you interviewing with?”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3B40-ED18-40D7-98EE-BA75C6EB3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 not lie about this answer</a:t>
            </a:r>
          </a:p>
          <a:p>
            <a:r>
              <a:rPr lang="en-US" dirty="0"/>
              <a:t>Do not say that this is the only company you are interviewing with </a:t>
            </a:r>
          </a:p>
          <a:p>
            <a:r>
              <a:rPr lang="en-US" dirty="0"/>
              <a:t>If this is the only company you’re interviewing with – indicate that you’re early in the job search and emphasize why this position is a good fit for you</a:t>
            </a:r>
          </a:p>
          <a:p>
            <a:r>
              <a:rPr lang="en-US" dirty="0"/>
              <a:t>What they’re really asking:</a:t>
            </a:r>
          </a:p>
          <a:p>
            <a:pPr lvl="1"/>
            <a:r>
              <a:rPr lang="en-US" dirty="0"/>
              <a:t>They want to see if the chances of landing you as an employee is realistic</a:t>
            </a:r>
          </a:p>
          <a:p>
            <a:pPr lvl="1"/>
            <a:r>
              <a:rPr lang="en-US" dirty="0"/>
              <a:t>They want to know who their competitors are</a:t>
            </a:r>
          </a:p>
          <a:p>
            <a:pPr lvl="1"/>
            <a:r>
              <a:rPr lang="en-US" dirty="0"/>
              <a:t>They want to know if they need to speed up their interview process for you</a:t>
            </a:r>
          </a:p>
        </p:txBody>
      </p:sp>
    </p:spTree>
    <p:extLst>
      <p:ext uri="{BB962C8B-B14F-4D97-AF65-F5344CB8AC3E}">
        <p14:creationId xmlns:p14="http://schemas.microsoft.com/office/powerpoint/2010/main" val="33993000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E52E-E922-4ABD-8DF2-9832159C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the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EF84-1A1A-420B-805F-E67CF08DC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HR Representatives are a great resource to figure out what benefits the company offers and why it is a great place to work</a:t>
            </a:r>
          </a:p>
          <a:p>
            <a:r>
              <a:rPr lang="en-US" dirty="0"/>
              <a:t>Be sure to ask them questions about the position and the company so it shows that you’re interested</a:t>
            </a:r>
          </a:p>
          <a:p>
            <a:r>
              <a:rPr lang="en-US" dirty="0"/>
              <a:t>Ask what the next steps after the interview are so you have a realistic expectation</a:t>
            </a:r>
          </a:p>
          <a:p>
            <a:r>
              <a:rPr lang="en-US" dirty="0"/>
              <a:t>Be sure to thank them for their time</a:t>
            </a:r>
          </a:p>
        </p:txBody>
      </p:sp>
    </p:spTree>
    <p:extLst>
      <p:ext uri="{BB962C8B-B14F-4D97-AF65-F5344CB8AC3E}">
        <p14:creationId xmlns:p14="http://schemas.microsoft.com/office/powerpoint/2010/main" val="5468079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B421-A438-4777-8E09-BB453005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Interview Follow-Up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BCB0-FBBF-46DC-9CB5-429DD9FE6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optional to send a thank you email if the initial phone screen is conducted by a Recruiter or HR Personnel</a:t>
            </a:r>
          </a:p>
          <a:p>
            <a:r>
              <a:rPr lang="en-US" dirty="0"/>
              <a:t>If the interviewer set a specific date they would follow up with you and it has passed, be sure to follow up with them and ask for an update</a:t>
            </a:r>
          </a:p>
          <a:p>
            <a:r>
              <a:rPr lang="en-US" dirty="0"/>
              <a:t>If they do not set a specific date, the rule of thumb is to follow up with them after a week</a:t>
            </a:r>
          </a:p>
          <a:p>
            <a:r>
              <a:rPr lang="en-US" dirty="0"/>
              <a:t>If they indicate you will not be moving forward with the interview process, still thank them for their time – they could be working with you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599790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2E3B-9A30-48D4-BBAF-FDC2547D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HR Interview?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7C7B-CBF5-48C0-AD6D-25C7447AD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interview is typically the first step of the interview process</a:t>
            </a:r>
          </a:p>
          <a:p>
            <a:r>
              <a:rPr lang="en-US" dirty="0"/>
              <a:t>It occurs when an internal Recruiter or HR Representative reaches out to you for an initial phone screening</a:t>
            </a:r>
          </a:p>
          <a:p>
            <a:r>
              <a:rPr lang="en-US" dirty="0"/>
              <a:t>The goal of this is to ensure you are qualified for the position</a:t>
            </a:r>
          </a:p>
          <a:p>
            <a:r>
              <a:rPr lang="en-US" dirty="0"/>
              <a:t>They are checking your competency, skills, and communication – ultimately seeing if you will meet the culture fit</a:t>
            </a:r>
          </a:p>
        </p:txBody>
      </p:sp>
    </p:spTree>
    <p:extLst>
      <p:ext uri="{BB962C8B-B14F-4D97-AF65-F5344CB8AC3E}">
        <p14:creationId xmlns:p14="http://schemas.microsoft.com/office/powerpoint/2010/main" val="12207313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444C-79B6-4069-B408-95B9CABE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the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72AE2-09BC-40CA-943E-2ABD8009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Conduct about 30 minutes of research about the company you are interviewing for</a:t>
            </a:r>
          </a:p>
          <a:p>
            <a:pPr lvl="1"/>
            <a:r>
              <a:rPr lang="en-US" dirty="0"/>
              <a:t>Use their website and figure out what they do and their product features</a:t>
            </a:r>
          </a:p>
          <a:p>
            <a:pPr lvl="1"/>
            <a:r>
              <a:rPr lang="en-US" dirty="0"/>
              <a:t>Need to be able to answer, “Why do you want to join our company?”</a:t>
            </a:r>
          </a:p>
          <a:p>
            <a:r>
              <a:rPr lang="en-US" dirty="0"/>
              <a:t>Research the information in the job posting and be able to answer how familiar you are with the technology the position uses</a:t>
            </a:r>
          </a:p>
          <a:p>
            <a:r>
              <a:rPr lang="en-US" dirty="0"/>
              <a:t>If possible, identify the company’s values – many HR Personnel care deeply about these</a:t>
            </a:r>
          </a:p>
          <a:p>
            <a:r>
              <a:rPr lang="en-US" dirty="0"/>
              <a:t>Use the information from your research in your answers</a:t>
            </a:r>
          </a:p>
          <a:p>
            <a:r>
              <a:rPr lang="en-US" dirty="0"/>
              <a:t>Rehearse answers to common questions</a:t>
            </a:r>
          </a:p>
        </p:txBody>
      </p:sp>
    </p:spTree>
    <p:extLst>
      <p:ext uri="{BB962C8B-B14F-4D97-AF65-F5344CB8AC3E}">
        <p14:creationId xmlns:p14="http://schemas.microsoft.com/office/powerpoint/2010/main" val="2112766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CF4E-9434-4863-9641-93F2870C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1D15-6637-4E0B-8876-687CF0EF3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Tell me a little about yourself</a:t>
            </a:r>
          </a:p>
          <a:p>
            <a:r>
              <a:rPr lang="en-US" dirty="0"/>
              <a:t>Why do you want to work at our company?</a:t>
            </a:r>
          </a:p>
          <a:p>
            <a:r>
              <a:rPr lang="en-US" dirty="0"/>
              <a:t>What are your salary expectations?</a:t>
            </a:r>
          </a:p>
          <a:p>
            <a:r>
              <a:rPr lang="en-US" dirty="0"/>
              <a:t>What do you consider your greatest strengths and weaknesses?</a:t>
            </a:r>
          </a:p>
          <a:p>
            <a:r>
              <a:rPr lang="en-US" dirty="0"/>
              <a:t>Tell me about some of your projects on your resume</a:t>
            </a:r>
          </a:p>
          <a:p>
            <a:r>
              <a:rPr lang="en-US" dirty="0"/>
              <a:t>Tell me about a time you worked on a team.</a:t>
            </a:r>
          </a:p>
          <a:p>
            <a:r>
              <a:rPr lang="en-US" dirty="0"/>
              <a:t>Where do you see yourself in 5 years?</a:t>
            </a:r>
          </a:p>
          <a:p>
            <a:r>
              <a:rPr lang="en-US" dirty="0"/>
              <a:t>What other companies are you interviewing with?</a:t>
            </a:r>
          </a:p>
        </p:txBody>
      </p:sp>
    </p:spTree>
    <p:extLst>
      <p:ext uri="{BB962C8B-B14F-4D97-AF65-F5344CB8AC3E}">
        <p14:creationId xmlns:p14="http://schemas.microsoft.com/office/powerpoint/2010/main" val="37860152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693-B559-488E-AAF5-AD52E983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“Tell me about yourself”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1E5D8-DEA5-4687-A1EC-716D65F0B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question is to get basic knowledge about your background</a:t>
            </a:r>
          </a:p>
          <a:p>
            <a:r>
              <a:rPr lang="en-US" dirty="0"/>
              <a:t>This is the prime location to use your elevator pitch</a:t>
            </a:r>
          </a:p>
          <a:p>
            <a:r>
              <a:rPr lang="en-US" dirty="0"/>
              <a:t>What they’re really looking for:</a:t>
            </a:r>
          </a:p>
          <a:p>
            <a:pPr lvl="1"/>
            <a:r>
              <a:rPr lang="en-US" dirty="0"/>
              <a:t>Your communication skills</a:t>
            </a:r>
          </a:p>
          <a:p>
            <a:pPr lvl="1"/>
            <a:r>
              <a:rPr lang="en-US" dirty="0"/>
              <a:t>How your background aligns with the position and your company</a:t>
            </a:r>
          </a:p>
          <a:p>
            <a:pPr lvl="1"/>
            <a:r>
              <a:rPr lang="en-US" dirty="0"/>
              <a:t>Whether you have any interests or hobbies which make you unique</a:t>
            </a:r>
          </a:p>
        </p:txBody>
      </p:sp>
    </p:spTree>
    <p:extLst>
      <p:ext uri="{BB962C8B-B14F-4D97-AF65-F5344CB8AC3E}">
        <p14:creationId xmlns:p14="http://schemas.microsoft.com/office/powerpoint/2010/main" val="7842896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63B3-98D1-4D00-940D-46020BD5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“Why do you want to work at our company”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31A0B-07AB-4DE1-9033-8D22733B0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 to be able to show that you actually have an interest in the position</a:t>
            </a:r>
          </a:p>
          <a:p>
            <a:r>
              <a:rPr lang="en-US" dirty="0"/>
              <a:t>Also need to show that you know what the company does and what their product is</a:t>
            </a:r>
          </a:p>
          <a:p>
            <a:r>
              <a:rPr lang="en-US" dirty="0"/>
              <a:t>Need to relay how you can contribute to the company</a:t>
            </a:r>
          </a:p>
          <a:p>
            <a:r>
              <a:rPr lang="en-US" dirty="0"/>
              <a:t>What they’re really asking:</a:t>
            </a:r>
          </a:p>
          <a:p>
            <a:pPr lvl="1"/>
            <a:r>
              <a:rPr lang="en-US" dirty="0"/>
              <a:t>They’re seeing if you know about the company</a:t>
            </a:r>
          </a:p>
          <a:p>
            <a:pPr lvl="1"/>
            <a:r>
              <a:rPr lang="en-US" dirty="0"/>
              <a:t>They want to know that you know what to expect from the position</a:t>
            </a:r>
          </a:p>
          <a:p>
            <a:pPr lvl="1"/>
            <a:r>
              <a:rPr lang="en-US" dirty="0"/>
              <a:t>Whether you can fit in with the company and their values or goals</a:t>
            </a:r>
          </a:p>
        </p:txBody>
      </p:sp>
    </p:spTree>
    <p:extLst>
      <p:ext uri="{BB962C8B-B14F-4D97-AF65-F5344CB8AC3E}">
        <p14:creationId xmlns:p14="http://schemas.microsoft.com/office/powerpoint/2010/main" val="12787511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F596-240E-4A57-9179-7A28A88D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are your salary expectations?”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2A005-F167-4BE9-A37F-26EB4ACD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need to have a realistic expectation for your salary requirements</a:t>
            </a:r>
          </a:p>
          <a:p>
            <a:r>
              <a:rPr lang="en-US" dirty="0"/>
              <a:t>Do not sell yourself short, but also do not reach for the stars</a:t>
            </a:r>
          </a:p>
          <a:p>
            <a:r>
              <a:rPr lang="en-US" dirty="0"/>
              <a:t>This is a first position – do research on Glassdoor and see where the company usually stands with salary for Junior Developers</a:t>
            </a:r>
          </a:p>
          <a:p>
            <a:r>
              <a:rPr lang="en-US" dirty="0"/>
              <a:t>What they’re really asking:</a:t>
            </a:r>
          </a:p>
          <a:p>
            <a:pPr lvl="1"/>
            <a:r>
              <a:rPr lang="en-US" dirty="0"/>
              <a:t>They want to make sure they can afford you</a:t>
            </a:r>
          </a:p>
          <a:p>
            <a:pPr lvl="1"/>
            <a:r>
              <a:rPr lang="en-US" dirty="0"/>
              <a:t>They want to know how much you value yourself and the work you do</a:t>
            </a:r>
          </a:p>
          <a:p>
            <a:pPr lvl="1"/>
            <a:r>
              <a:rPr lang="en-US" dirty="0"/>
              <a:t>Whether you are flexible on your salary</a:t>
            </a:r>
          </a:p>
        </p:txBody>
      </p:sp>
    </p:spTree>
    <p:extLst>
      <p:ext uri="{BB962C8B-B14F-4D97-AF65-F5344CB8AC3E}">
        <p14:creationId xmlns:p14="http://schemas.microsoft.com/office/powerpoint/2010/main" val="3281279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4F87-4AD9-405C-9FEA-8DDE54DD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“What are your strengths and weaknesses?”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D3767-1B1E-49EF-B7C3-22126277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discussed this a few weeks ago, you need to have this rehearsed</a:t>
            </a:r>
          </a:p>
          <a:p>
            <a:r>
              <a:rPr lang="en-US" dirty="0"/>
              <a:t>Be able to speak to how these will come in handy for the company or the position you are interviewing for</a:t>
            </a:r>
          </a:p>
          <a:p>
            <a:r>
              <a:rPr lang="en-US" dirty="0"/>
              <a:t>Ensure that you’re limiting exposure to the weaknesses – they can’t appear to be so extreme that you would become a liability as an employee</a:t>
            </a:r>
          </a:p>
          <a:p>
            <a:r>
              <a:rPr lang="en-US" dirty="0"/>
              <a:t>Indicate how you have been working on your weaknesses in order to overcome them</a:t>
            </a:r>
          </a:p>
          <a:p>
            <a:r>
              <a:rPr lang="en-US" dirty="0"/>
              <a:t>What they’re really asking:</a:t>
            </a:r>
          </a:p>
          <a:p>
            <a:pPr lvl="1"/>
            <a:r>
              <a:rPr lang="en-US" dirty="0"/>
              <a:t>They’re wanting to ensure you can introspect and know what you bring to the table</a:t>
            </a:r>
          </a:p>
          <a:p>
            <a:pPr lvl="1"/>
            <a:r>
              <a:rPr lang="en-US" dirty="0"/>
              <a:t>They want to see if your strengths align with what they’re looking for in an employee</a:t>
            </a:r>
          </a:p>
          <a:p>
            <a:pPr lvl="1"/>
            <a:r>
              <a:rPr lang="en-US" dirty="0"/>
              <a:t>They also want to be sure your weaknesses aren’t too excessive</a:t>
            </a:r>
          </a:p>
        </p:txBody>
      </p:sp>
    </p:spTree>
    <p:extLst>
      <p:ext uri="{BB962C8B-B14F-4D97-AF65-F5344CB8AC3E}">
        <p14:creationId xmlns:p14="http://schemas.microsoft.com/office/powerpoint/2010/main" val="21956508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1FB-C69D-4628-AD5A-2F384410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“Tell me about some of your projects”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3758-E0C4-403B-9DAE-5C845FCA4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your time to shine – it’s your opportunity to talk about the amazing things you have built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sure to mention which technologies you implemented – Recruiters and HR Staff search for these as “keyword”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not delve into very technical aspects, rather, focus on the features and speak about them in layman 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they’re really asking: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They’re making sure you have used the technologies which are key to the position you’re interviewing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They’re also looking for passion – they want you to be excited and proud of the things you’ve built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want to be sure you’ve built applications and have the skills to contribute to their company</a:t>
            </a:r>
          </a:p>
        </p:txBody>
      </p:sp>
    </p:spTree>
    <p:extLst>
      <p:ext uri="{BB962C8B-B14F-4D97-AF65-F5344CB8AC3E}">
        <p14:creationId xmlns:p14="http://schemas.microsoft.com/office/powerpoint/2010/main" val="36337998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7815</TotalTime>
  <Words>1229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Helvetica Neue</vt:lpstr>
      <vt:lpstr>Helvetica Neue Light</vt:lpstr>
      <vt:lpstr>Industrial</vt:lpstr>
      <vt:lpstr>Human Resources Interview</vt:lpstr>
      <vt:lpstr>What is the HR Interview?</vt:lpstr>
      <vt:lpstr>Prepare for the interview</vt:lpstr>
      <vt:lpstr>Common Questions</vt:lpstr>
      <vt:lpstr>“Tell me about yourself”</vt:lpstr>
      <vt:lpstr>“Why do you want to work at our company”</vt:lpstr>
      <vt:lpstr>“What are your salary expectations?”</vt:lpstr>
      <vt:lpstr>“What are your strengths and weaknesses?”</vt:lpstr>
      <vt:lpstr>“Tell me about some of your projects”</vt:lpstr>
      <vt:lpstr>“Tell me about a time you worked on a team”</vt:lpstr>
      <vt:lpstr>“Where do you see yourself in 5 years?”</vt:lpstr>
      <vt:lpstr>“What other companies are you interviewing with?”</vt:lpstr>
      <vt:lpstr>Closing the Interview</vt:lpstr>
      <vt:lpstr>HR Interview Follow-Up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Class</dc:title>
  <dc:creator>Andrew Llewellyn</dc:creator>
  <cp:lastModifiedBy>Charles Clark</cp:lastModifiedBy>
  <cp:revision>102</cp:revision>
  <dcterms:modified xsi:type="dcterms:W3CDTF">2019-11-19T17:03:23Z</dcterms:modified>
</cp:coreProperties>
</file>