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86" r:id="rId3"/>
    <p:sldId id="287" r:id="rId4"/>
    <p:sldId id="288" r:id="rId5"/>
    <p:sldId id="289" r:id="rId6"/>
    <p:sldId id="290" r:id="rId7"/>
    <p:sldId id="291" r:id="rId8"/>
    <p:sldId id="292" r:id="rId9"/>
    <p:sldId id="293" r:id="rId10"/>
    <p:sldId id="294" r:id="rId11"/>
    <p:sldId id="295" r:id="rId12"/>
    <p:sldId id="269" r:id="rId13"/>
  </p:sldIdLst>
  <p:sldSz cx="24384000" cy="13716000"/>
  <p:notesSz cx="6858000" cy="9144000"/>
  <p:defaultTextStyle>
    <a:lvl1pPr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1pPr>
    <a:lvl2pPr indent="2286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2pPr>
    <a:lvl3pPr indent="4572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3pPr>
    <a:lvl4pPr indent="6858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4pPr>
    <a:lvl5pPr indent="9144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5pPr>
    <a:lvl6pPr indent="11430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6pPr>
    <a:lvl7pPr indent="13716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7pPr>
    <a:lvl8pPr indent="16002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8pPr>
    <a:lvl9pPr indent="18288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205">
              <a:alpha val="36000"/>
            </a:srgbClr>
          </a:solid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254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7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6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1" name="Shape 3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782017977"/>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473200" y="1790700"/>
            <a:ext cx="21437600" cy="4927600"/>
          </a:xfrm>
          <a:prstGeom prst="rect">
            <a:avLst/>
          </a:prstGeom>
        </p:spPr>
        <p:txBody>
          <a:bodyPr anchor="b"/>
          <a:lstStyle/>
          <a:p>
            <a:pPr lvl="0">
              <a:defRPr sz="1800">
                <a:solidFill>
                  <a:srgbClr val="000000"/>
                </a:solidFill>
                <a:effectLst/>
              </a:defRPr>
            </a:pPr>
            <a:r>
              <a:rPr sz="10000">
                <a:solidFill>
                  <a:srgbClr val="FFFFFF"/>
                </a:solidFill>
                <a:effectLst>
                  <a:outerShdw blurRad="50800" dist="38100" dir="5400000" rotWithShape="0">
                    <a:srgbClr val="000000"/>
                  </a:outerShdw>
                </a:effectLst>
              </a:rPr>
              <a:t>Title Text</a:t>
            </a:r>
          </a:p>
        </p:txBody>
      </p:sp>
      <p:sp>
        <p:nvSpPr>
          <p:cNvPr id="6" name="Shape 6"/>
          <p:cNvSpPr>
            <a:spLocks noGrp="1"/>
          </p:cNvSpPr>
          <p:nvPr>
            <p:ph type="body" idx="1"/>
          </p:nvPr>
        </p:nvSpPr>
        <p:spPr>
          <a:xfrm>
            <a:off x="1473200" y="6845300"/>
            <a:ext cx="21437600" cy="22098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pPr lvl="0">
              <a:defRPr sz="1800">
                <a:solidFill>
                  <a:srgbClr val="000000"/>
                </a:solidFill>
                <a:effectLst/>
              </a:defRPr>
            </a:pPr>
            <a:r>
              <a:rPr sz="5800">
                <a:solidFill>
                  <a:srgbClr val="73BFFF"/>
                </a:solidFill>
                <a:effectLst>
                  <a:outerShdw blurRad="50800" dist="38100" dir="5400000" rotWithShape="0">
                    <a:srgbClr val="000000"/>
                  </a:outerShdw>
                </a:effectLst>
              </a:rPr>
              <a:t>Body Level One</a:t>
            </a:r>
          </a:p>
          <a:p>
            <a:pPr lvl="1">
              <a:defRPr sz="1800">
                <a:solidFill>
                  <a:srgbClr val="000000"/>
                </a:solidFill>
                <a:effectLst/>
              </a:defRPr>
            </a:pPr>
            <a:r>
              <a:rPr sz="5800">
                <a:solidFill>
                  <a:srgbClr val="73BFFF"/>
                </a:solidFill>
                <a:effectLst>
                  <a:outerShdw blurRad="50800" dist="38100" dir="5400000" rotWithShape="0">
                    <a:srgbClr val="000000"/>
                  </a:outerShdw>
                </a:effectLst>
              </a:rPr>
              <a:t>Body Level Two</a:t>
            </a:r>
          </a:p>
          <a:p>
            <a:pPr lvl="2">
              <a:defRPr sz="1800">
                <a:solidFill>
                  <a:srgbClr val="000000"/>
                </a:solidFill>
                <a:effectLst/>
              </a:defRPr>
            </a:pPr>
            <a:r>
              <a:rPr sz="5800">
                <a:solidFill>
                  <a:srgbClr val="73BFFF"/>
                </a:solidFill>
                <a:effectLst>
                  <a:outerShdw blurRad="50800" dist="38100" dir="5400000" rotWithShape="0">
                    <a:srgbClr val="000000"/>
                  </a:outerShdw>
                </a:effectLst>
              </a:rPr>
              <a:t>Body Level Three</a:t>
            </a:r>
          </a:p>
          <a:p>
            <a:pPr lvl="3">
              <a:defRPr sz="1800">
                <a:solidFill>
                  <a:srgbClr val="000000"/>
                </a:solidFill>
                <a:effectLst/>
              </a:defRPr>
            </a:pPr>
            <a:r>
              <a:rPr sz="5800">
                <a:solidFill>
                  <a:srgbClr val="73BFFF"/>
                </a:solidFill>
                <a:effectLst>
                  <a:outerShdw blurRad="50800" dist="38100" dir="5400000" rotWithShape="0">
                    <a:srgbClr val="000000"/>
                  </a:outerShdw>
                </a:effectLst>
              </a:rPr>
              <a:t>Body Level Four</a:t>
            </a:r>
          </a:p>
          <a:p>
            <a:pPr lvl="4">
              <a:defRPr sz="1800">
                <a:solidFill>
                  <a:srgbClr val="000000"/>
                </a:solidFill>
                <a:effectLst/>
              </a:defRPr>
            </a:pPr>
            <a:r>
              <a:rPr sz="5800">
                <a:solidFill>
                  <a:srgbClr val="73BFFF"/>
                </a:solidFill>
                <a:effectLst>
                  <a:outerShdw blurRad="50800" dist="38100" dir="5400000" rotWithShape="0">
                    <a:srgbClr val="000000"/>
                  </a:outerShdw>
                </a:effectLst>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473200" y="9575800"/>
            <a:ext cx="21437600" cy="1714500"/>
          </a:xfrm>
          <a:prstGeom prst="rect">
            <a:avLst/>
          </a:prstGeom>
        </p:spPr>
        <p:txBody>
          <a:bodyPr anchor="b"/>
          <a:lstStyle/>
          <a:p>
            <a:pPr lvl="0">
              <a:defRPr sz="1800">
                <a:solidFill>
                  <a:srgbClr val="000000"/>
                </a:solidFill>
                <a:effectLst/>
              </a:defRPr>
            </a:pPr>
            <a:r>
              <a:rPr sz="10000">
                <a:solidFill>
                  <a:srgbClr val="FFFFFF"/>
                </a:solidFill>
                <a:effectLst>
                  <a:outerShdw blurRad="50800" dist="38100" dir="5400000" rotWithShape="0">
                    <a:srgbClr val="000000"/>
                  </a:outerShdw>
                </a:effectLst>
              </a:rPr>
              <a:t>Title Text</a:t>
            </a:r>
          </a:p>
        </p:txBody>
      </p:sp>
      <p:sp>
        <p:nvSpPr>
          <p:cNvPr id="9" name="Shape 9"/>
          <p:cNvSpPr>
            <a:spLocks noGrp="1"/>
          </p:cNvSpPr>
          <p:nvPr>
            <p:ph type="body" idx="1"/>
          </p:nvPr>
        </p:nvSpPr>
        <p:spPr>
          <a:xfrm>
            <a:off x="1473200" y="11290300"/>
            <a:ext cx="21437600" cy="21971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pPr lvl="0">
              <a:defRPr sz="1800">
                <a:solidFill>
                  <a:srgbClr val="000000"/>
                </a:solidFill>
                <a:effectLst/>
              </a:defRPr>
            </a:pPr>
            <a:r>
              <a:rPr sz="5800">
                <a:solidFill>
                  <a:srgbClr val="73BFFF"/>
                </a:solidFill>
                <a:effectLst>
                  <a:outerShdw blurRad="50800" dist="38100" dir="5400000" rotWithShape="0">
                    <a:srgbClr val="000000"/>
                  </a:outerShdw>
                </a:effectLst>
              </a:rPr>
              <a:t>Body Level One</a:t>
            </a:r>
          </a:p>
          <a:p>
            <a:pPr lvl="1">
              <a:defRPr sz="1800">
                <a:solidFill>
                  <a:srgbClr val="000000"/>
                </a:solidFill>
                <a:effectLst/>
              </a:defRPr>
            </a:pPr>
            <a:r>
              <a:rPr sz="5800">
                <a:solidFill>
                  <a:srgbClr val="73BFFF"/>
                </a:solidFill>
                <a:effectLst>
                  <a:outerShdw blurRad="50800" dist="38100" dir="5400000" rotWithShape="0">
                    <a:srgbClr val="000000"/>
                  </a:outerShdw>
                </a:effectLst>
              </a:rPr>
              <a:t>Body Level Two</a:t>
            </a:r>
          </a:p>
          <a:p>
            <a:pPr lvl="2">
              <a:defRPr sz="1800">
                <a:solidFill>
                  <a:srgbClr val="000000"/>
                </a:solidFill>
                <a:effectLst/>
              </a:defRPr>
            </a:pPr>
            <a:r>
              <a:rPr sz="5800">
                <a:solidFill>
                  <a:srgbClr val="73BFFF"/>
                </a:solidFill>
                <a:effectLst>
                  <a:outerShdw blurRad="50800" dist="38100" dir="5400000" rotWithShape="0">
                    <a:srgbClr val="000000"/>
                  </a:outerShdw>
                </a:effectLst>
              </a:rPr>
              <a:t>Body Level Three</a:t>
            </a:r>
          </a:p>
          <a:p>
            <a:pPr lvl="3">
              <a:defRPr sz="1800">
                <a:solidFill>
                  <a:srgbClr val="000000"/>
                </a:solidFill>
                <a:effectLst/>
              </a:defRPr>
            </a:pPr>
            <a:r>
              <a:rPr sz="5800">
                <a:solidFill>
                  <a:srgbClr val="73BFFF"/>
                </a:solidFill>
                <a:effectLst>
                  <a:outerShdw blurRad="50800" dist="38100" dir="5400000" rotWithShape="0">
                    <a:srgbClr val="000000"/>
                  </a:outerShdw>
                </a:effectLst>
              </a:rPr>
              <a:t>Body Level Four</a:t>
            </a:r>
          </a:p>
          <a:p>
            <a:pPr lvl="4">
              <a:defRPr sz="1800">
                <a:solidFill>
                  <a:srgbClr val="000000"/>
                </a:solidFill>
                <a:effectLst/>
              </a:defRPr>
            </a:pPr>
            <a:r>
              <a:rPr sz="5800">
                <a:solidFill>
                  <a:srgbClr val="73BFFF"/>
                </a:solidFill>
                <a:effectLst>
                  <a:outerShdw blurRad="50800" dist="38100" dir="5400000" rotWithShape="0">
                    <a:srgbClr val="000000"/>
                  </a:outerShdw>
                </a:effectLst>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473200" y="5143500"/>
            <a:ext cx="21437600" cy="3429000"/>
          </a:xfrm>
          <a:prstGeom prst="rect">
            <a:avLst/>
          </a:prstGeom>
        </p:spPr>
        <p:txBody>
          <a:bodyPr/>
          <a:lstStyle/>
          <a:p>
            <a:pPr lvl="0">
              <a:defRPr sz="1800">
                <a:solidFill>
                  <a:srgbClr val="000000"/>
                </a:solidFill>
                <a:effectLst/>
              </a:defRPr>
            </a:pPr>
            <a:r>
              <a:rPr sz="10000">
                <a:solidFill>
                  <a:srgbClr val="FFFFFF"/>
                </a:solidFill>
                <a:effectLst>
                  <a:outerShdw blurRad="50800" dist="38100" dir="5400000" rotWithShape="0">
                    <a:srgbClr val="000000"/>
                  </a:outerShdw>
                </a:effectLst>
              </a:rPr>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1473200" y="1803400"/>
            <a:ext cx="9639300" cy="4927600"/>
          </a:xfrm>
          <a:prstGeom prst="rect">
            <a:avLst/>
          </a:prstGeom>
        </p:spPr>
        <p:txBody>
          <a:bodyPr anchor="b"/>
          <a:lstStyle/>
          <a:p>
            <a:pPr lvl="0">
              <a:defRPr sz="1800">
                <a:solidFill>
                  <a:srgbClr val="000000"/>
                </a:solidFill>
                <a:effectLst/>
              </a:defRPr>
            </a:pPr>
            <a:r>
              <a:rPr sz="10000">
                <a:solidFill>
                  <a:srgbClr val="FFFFFF"/>
                </a:solidFill>
                <a:effectLst>
                  <a:outerShdw blurRad="50800" dist="38100" dir="5400000" rotWithShape="0">
                    <a:srgbClr val="000000"/>
                  </a:outerShdw>
                </a:effectLst>
              </a:rPr>
              <a:t>Title Text</a:t>
            </a:r>
          </a:p>
        </p:txBody>
      </p:sp>
      <p:sp>
        <p:nvSpPr>
          <p:cNvPr id="14" name="Shape 14"/>
          <p:cNvSpPr>
            <a:spLocks noGrp="1"/>
          </p:cNvSpPr>
          <p:nvPr>
            <p:ph type="body" idx="1"/>
          </p:nvPr>
        </p:nvSpPr>
        <p:spPr>
          <a:xfrm>
            <a:off x="1473200" y="6718300"/>
            <a:ext cx="9639300" cy="50927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pPr lvl="0">
              <a:defRPr sz="1800">
                <a:solidFill>
                  <a:srgbClr val="000000"/>
                </a:solidFill>
                <a:effectLst/>
              </a:defRPr>
            </a:pPr>
            <a:r>
              <a:rPr sz="5800">
                <a:solidFill>
                  <a:srgbClr val="73BFFF"/>
                </a:solidFill>
                <a:effectLst>
                  <a:outerShdw blurRad="50800" dist="38100" dir="5400000" rotWithShape="0">
                    <a:srgbClr val="000000"/>
                  </a:outerShdw>
                </a:effectLst>
              </a:rPr>
              <a:t>Body Level One</a:t>
            </a:r>
          </a:p>
          <a:p>
            <a:pPr lvl="1">
              <a:defRPr sz="1800">
                <a:solidFill>
                  <a:srgbClr val="000000"/>
                </a:solidFill>
                <a:effectLst/>
              </a:defRPr>
            </a:pPr>
            <a:r>
              <a:rPr sz="5800">
                <a:solidFill>
                  <a:srgbClr val="73BFFF"/>
                </a:solidFill>
                <a:effectLst>
                  <a:outerShdw blurRad="50800" dist="38100" dir="5400000" rotWithShape="0">
                    <a:srgbClr val="000000"/>
                  </a:outerShdw>
                </a:effectLst>
              </a:rPr>
              <a:t>Body Level Two</a:t>
            </a:r>
          </a:p>
          <a:p>
            <a:pPr lvl="2">
              <a:defRPr sz="1800">
                <a:solidFill>
                  <a:srgbClr val="000000"/>
                </a:solidFill>
                <a:effectLst/>
              </a:defRPr>
            </a:pPr>
            <a:r>
              <a:rPr sz="5800">
                <a:solidFill>
                  <a:srgbClr val="73BFFF"/>
                </a:solidFill>
                <a:effectLst>
                  <a:outerShdw blurRad="50800" dist="38100" dir="5400000" rotWithShape="0">
                    <a:srgbClr val="000000"/>
                  </a:outerShdw>
                </a:effectLst>
              </a:rPr>
              <a:t>Body Level Three</a:t>
            </a:r>
          </a:p>
          <a:p>
            <a:pPr lvl="3">
              <a:defRPr sz="1800">
                <a:solidFill>
                  <a:srgbClr val="000000"/>
                </a:solidFill>
                <a:effectLst/>
              </a:defRPr>
            </a:pPr>
            <a:r>
              <a:rPr sz="5800">
                <a:solidFill>
                  <a:srgbClr val="73BFFF"/>
                </a:solidFill>
                <a:effectLst>
                  <a:outerShdw blurRad="50800" dist="38100" dir="5400000" rotWithShape="0">
                    <a:srgbClr val="000000"/>
                  </a:outerShdw>
                </a:effectLst>
              </a:rPr>
              <a:t>Body Level Four</a:t>
            </a:r>
          </a:p>
          <a:p>
            <a:pPr lvl="4">
              <a:defRPr sz="1800">
                <a:solidFill>
                  <a:srgbClr val="000000"/>
                </a:solidFill>
                <a:effectLst/>
              </a:defRPr>
            </a:pPr>
            <a:r>
              <a:rPr sz="5800">
                <a:solidFill>
                  <a:srgbClr val="73BFFF"/>
                </a:solidFill>
                <a:effectLst>
                  <a:outerShdw blurRad="50800" dist="38100" dir="5400000" rotWithShape="0">
                    <a:srgbClr val="000000"/>
                  </a:outerShdw>
                </a:effectLst>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solidFill>
                  <a:srgbClr val="000000"/>
                </a:solidFill>
                <a:effectLst/>
              </a:defRPr>
            </a:pPr>
            <a:r>
              <a:rPr sz="10000">
                <a:solidFill>
                  <a:srgbClr val="FFFFFF"/>
                </a:solidFill>
                <a:effectLst>
                  <a:outerShdw blurRad="50800" dist="38100" dir="5400000" rotWithShape="0">
                    <a:srgbClr val="000000"/>
                  </a:outerShdw>
                </a:effectLst>
              </a:rPr>
              <a:t>Title Text</a:t>
            </a:r>
          </a:p>
        </p:txBody>
      </p:sp>
      <p:sp>
        <p:nvSpPr>
          <p:cNvPr id="19" name="Shape 19"/>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effectLst/>
              </a:defRPr>
            </a:pPr>
            <a:r>
              <a:rPr sz="5000">
                <a:solidFill>
                  <a:srgbClr val="FFFFFF"/>
                </a:solidFill>
                <a:effectLst>
                  <a:outerShdw blurRad="50800" dist="38100" dir="5400000" rotWithShape="0">
                    <a:srgbClr val="000000"/>
                  </a:outerShdw>
                </a:effectLst>
              </a:rPr>
              <a:t>Body Level One</a:t>
            </a:r>
          </a:p>
          <a:p>
            <a:pPr lvl="1">
              <a:defRPr sz="1800">
                <a:solidFill>
                  <a:srgbClr val="000000"/>
                </a:solidFill>
                <a:effectLst/>
              </a:defRPr>
            </a:pPr>
            <a:r>
              <a:rPr sz="5000">
                <a:solidFill>
                  <a:srgbClr val="FFFFFF"/>
                </a:solidFill>
                <a:effectLst>
                  <a:outerShdw blurRad="50800" dist="38100" dir="5400000" rotWithShape="0">
                    <a:srgbClr val="000000"/>
                  </a:outerShdw>
                </a:effectLst>
              </a:rPr>
              <a:t>Body Level Two</a:t>
            </a:r>
          </a:p>
          <a:p>
            <a:pPr lvl="2">
              <a:defRPr sz="1800">
                <a:solidFill>
                  <a:srgbClr val="000000"/>
                </a:solidFill>
                <a:effectLst/>
              </a:defRPr>
            </a:pPr>
            <a:r>
              <a:rPr sz="5000">
                <a:solidFill>
                  <a:srgbClr val="FFFFFF"/>
                </a:solidFill>
                <a:effectLst>
                  <a:outerShdw blurRad="50800" dist="38100" dir="5400000" rotWithShape="0">
                    <a:srgbClr val="000000"/>
                  </a:outerShdw>
                </a:effectLst>
              </a:rPr>
              <a:t>Body Level Three</a:t>
            </a:r>
          </a:p>
          <a:p>
            <a:pPr lvl="3">
              <a:defRPr sz="1800">
                <a:solidFill>
                  <a:srgbClr val="000000"/>
                </a:solidFill>
                <a:effectLst/>
              </a:defRPr>
            </a:pPr>
            <a:r>
              <a:rPr sz="5000">
                <a:solidFill>
                  <a:srgbClr val="FFFFFF"/>
                </a:solidFill>
                <a:effectLst>
                  <a:outerShdw blurRad="50800" dist="38100" dir="5400000" rotWithShape="0">
                    <a:srgbClr val="000000"/>
                  </a:outerShdw>
                </a:effectLst>
              </a:rPr>
              <a:t>Body Level Four</a:t>
            </a:r>
          </a:p>
          <a:p>
            <a:pPr lvl="4">
              <a:defRPr sz="1800">
                <a:solidFill>
                  <a:srgbClr val="000000"/>
                </a:solidFill>
                <a:effectLst/>
              </a:defRPr>
            </a:pPr>
            <a:r>
              <a:rPr sz="5000">
                <a:solidFill>
                  <a:srgbClr val="FFFFFF"/>
                </a:solidFill>
                <a:effectLst>
                  <a:outerShdw blurRad="50800" dist="38100" dir="5400000" rotWithShape="0">
                    <a:srgbClr val="000000"/>
                  </a:outerShdw>
                </a:effectLst>
              </a:rPr>
              <a:t>Body Level Five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solidFill>
                  <a:srgbClr val="000000"/>
                </a:solidFill>
                <a:effectLst/>
              </a:defRPr>
            </a:pPr>
            <a:r>
              <a:rPr sz="10000">
                <a:solidFill>
                  <a:srgbClr val="FFFFFF"/>
                </a:solidFill>
                <a:effectLst>
                  <a:outerShdw blurRad="50800" dist="38100" dir="5400000" rotWithShape="0">
                    <a:srgbClr val="000000"/>
                  </a:outerShdw>
                </a:effectLst>
              </a:rPr>
              <a:t>Title Text</a:t>
            </a:r>
          </a:p>
        </p:txBody>
      </p:sp>
      <p:sp>
        <p:nvSpPr>
          <p:cNvPr id="22" name="Shape 22"/>
          <p:cNvSpPr>
            <a:spLocks noGrp="1"/>
          </p:cNvSpPr>
          <p:nvPr>
            <p:ph type="body"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effectLst/>
              </a:defRPr>
            </a:pPr>
            <a:r>
              <a:rPr sz="5000">
                <a:solidFill>
                  <a:srgbClr val="FFFFFF"/>
                </a:solidFill>
                <a:effectLst>
                  <a:outerShdw blurRad="50800" dist="38100" dir="5400000" rotWithShape="0">
                    <a:srgbClr val="000000"/>
                  </a:outerShdw>
                </a:effectLst>
              </a:rPr>
              <a:t>Body Level One</a:t>
            </a:r>
          </a:p>
          <a:p>
            <a:pPr lvl="1">
              <a:defRPr sz="1800">
                <a:solidFill>
                  <a:srgbClr val="000000"/>
                </a:solidFill>
                <a:effectLst/>
              </a:defRPr>
            </a:pPr>
            <a:r>
              <a:rPr sz="5000">
                <a:solidFill>
                  <a:srgbClr val="FFFFFF"/>
                </a:solidFill>
                <a:effectLst>
                  <a:outerShdw blurRad="50800" dist="38100" dir="5400000" rotWithShape="0">
                    <a:srgbClr val="000000"/>
                  </a:outerShdw>
                </a:effectLst>
              </a:rPr>
              <a:t>Body Level Two</a:t>
            </a:r>
          </a:p>
          <a:p>
            <a:pPr lvl="2">
              <a:defRPr sz="1800">
                <a:solidFill>
                  <a:srgbClr val="000000"/>
                </a:solidFill>
                <a:effectLst/>
              </a:defRPr>
            </a:pPr>
            <a:r>
              <a:rPr sz="5000">
                <a:solidFill>
                  <a:srgbClr val="FFFFFF"/>
                </a:solidFill>
                <a:effectLst>
                  <a:outerShdw blurRad="50800" dist="38100" dir="5400000" rotWithShape="0">
                    <a:srgbClr val="000000"/>
                  </a:outerShdw>
                </a:effectLst>
              </a:rPr>
              <a:t>Body Level Three</a:t>
            </a:r>
          </a:p>
          <a:p>
            <a:pPr lvl="3">
              <a:defRPr sz="1800">
                <a:solidFill>
                  <a:srgbClr val="000000"/>
                </a:solidFill>
                <a:effectLst/>
              </a:defRPr>
            </a:pPr>
            <a:r>
              <a:rPr sz="5000">
                <a:solidFill>
                  <a:srgbClr val="FFFFFF"/>
                </a:solidFill>
                <a:effectLst>
                  <a:outerShdw blurRad="50800" dist="38100" dir="5400000" rotWithShape="0">
                    <a:srgbClr val="000000"/>
                  </a:outerShdw>
                </a:effectLst>
              </a:rPr>
              <a:t>Body Level Four</a:t>
            </a:r>
          </a:p>
          <a:p>
            <a:pPr lvl="4">
              <a:defRPr sz="1800">
                <a:solidFill>
                  <a:srgbClr val="000000"/>
                </a:solidFill>
                <a:effectLst/>
              </a:defRPr>
            </a:pPr>
            <a:r>
              <a:rPr sz="5000">
                <a:solidFill>
                  <a:srgbClr val="FFFFFF"/>
                </a:solidFill>
                <a:effectLst>
                  <a:outerShdw blurRad="50800" dist="38100" dir="5400000" rotWithShape="0">
                    <a:srgbClr val="000000"/>
                  </a:outerShdw>
                </a:effectLst>
              </a:rP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1473200" y="1930400"/>
            <a:ext cx="21437600" cy="98552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effectLst/>
              </a:defRPr>
            </a:pPr>
            <a:r>
              <a:rPr sz="5000">
                <a:solidFill>
                  <a:srgbClr val="FFFFFF"/>
                </a:solidFill>
                <a:effectLst>
                  <a:outerShdw blurRad="50800" dist="38100" dir="5400000" rotWithShape="0">
                    <a:srgbClr val="000000"/>
                  </a:outerShdw>
                </a:effectLst>
              </a:rPr>
              <a:t>Body Level One</a:t>
            </a:r>
          </a:p>
          <a:p>
            <a:pPr lvl="1">
              <a:defRPr sz="1800">
                <a:solidFill>
                  <a:srgbClr val="000000"/>
                </a:solidFill>
                <a:effectLst/>
              </a:defRPr>
            </a:pPr>
            <a:r>
              <a:rPr sz="5000">
                <a:solidFill>
                  <a:srgbClr val="FFFFFF"/>
                </a:solidFill>
                <a:effectLst>
                  <a:outerShdw blurRad="50800" dist="38100" dir="5400000" rotWithShape="0">
                    <a:srgbClr val="000000"/>
                  </a:outerShdw>
                </a:effectLst>
              </a:rPr>
              <a:t>Body Level Two</a:t>
            </a:r>
          </a:p>
          <a:p>
            <a:pPr lvl="2">
              <a:defRPr sz="1800">
                <a:solidFill>
                  <a:srgbClr val="000000"/>
                </a:solidFill>
                <a:effectLst/>
              </a:defRPr>
            </a:pPr>
            <a:r>
              <a:rPr sz="5000">
                <a:solidFill>
                  <a:srgbClr val="FFFFFF"/>
                </a:solidFill>
                <a:effectLst>
                  <a:outerShdw blurRad="50800" dist="38100" dir="5400000" rotWithShape="0">
                    <a:srgbClr val="000000"/>
                  </a:outerShdw>
                </a:effectLst>
              </a:rPr>
              <a:t>Body Level Three</a:t>
            </a:r>
          </a:p>
          <a:p>
            <a:pPr lvl="3">
              <a:defRPr sz="1800">
                <a:solidFill>
                  <a:srgbClr val="000000"/>
                </a:solidFill>
                <a:effectLst/>
              </a:defRPr>
            </a:pPr>
            <a:r>
              <a:rPr sz="5000">
                <a:solidFill>
                  <a:srgbClr val="FFFFFF"/>
                </a:solidFill>
                <a:effectLst>
                  <a:outerShdw blurRad="50800" dist="38100" dir="5400000" rotWithShape="0">
                    <a:srgbClr val="000000"/>
                  </a:outerShdw>
                </a:effectLst>
              </a:rPr>
              <a:t>Body Level Four</a:t>
            </a:r>
          </a:p>
          <a:p>
            <a:pPr lvl="4">
              <a:defRPr sz="1800">
                <a:solidFill>
                  <a:srgbClr val="000000"/>
                </a:solidFill>
                <a:effectLst/>
              </a:defRPr>
            </a:pPr>
            <a:r>
              <a:rPr sz="5000">
                <a:solidFill>
                  <a:srgbClr val="FFFFFF"/>
                </a:solidFill>
                <a:effectLst>
                  <a:outerShdw blurRad="50800" dist="38100" dir="5400000" rotWithShape="0">
                    <a:srgbClr val="000000"/>
                  </a:outerShdw>
                </a:effectLst>
              </a:rPr>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26" name="Shape 26"/>
          <p:cNvSpPr/>
          <p:nvPr/>
        </p:nvSpPr>
        <p:spPr>
          <a:xfrm>
            <a:off x="11493490" y="6373383"/>
            <a:ext cx="1396722" cy="969234"/>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0">
              <a:defRPr sz="1800">
                <a:solidFill>
                  <a:srgbClr val="000000"/>
                </a:solidFill>
                <a:effectLst/>
              </a:defRPr>
            </a:pPr>
            <a:r>
              <a:rPr sz="5800">
                <a:solidFill>
                  <a:srgbClr val="FFFFFF"/>
                </a:solidFill>
                <a:effectLst>
                  <a:outerShdw blurRad="50800" dist="38100" dir="5400000" rotWithShape="0">
                    <a:srgbClr val="000000"/>
                  </a:outerShdw>
                </a:effectLst>
              </a:rPr>
              <a:t>Text</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473200" y="355600"/>
            <a:ext cx="21437600" cy="3429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effectLst/>
              </a:defRPr>
            </a:pPr>
            <a:r>
              <a:rPr sz="10000">
                <a:solidFill>
                  <a:srgbClr val="FFFFFF"/>
                </a:solidFill>
                <a:effectLst>
                  <a:outerShdw blurRad="50800" dist="38100" dir="5400000" rotWithShape="0">
                    <a:srgbClr val="000000"/>
                  </a:outerShdw>
                </a:effectLst>
              </a:rPr>
              <a:t>Title Text</a:t>
            </a:r>
          </a:p>
        </p:txBody>
      </p:sp>
      <p:sp>
        <p:nvSpPr>
          <p:cNvPr id="3" name="Shape 3"/>
          <p:cNvSpPr>
            <a:spLocks noGrp="1"/>
          </p:cNvSpPr>
          <p:nvPr>
            <p:ph type="body" idx="1"/>
          </p:nvPr>
        </p:nvSpPr>
        <p:spPr>
          <a:xfrm>
            <a:off x="1473200" y="3898900"/>
            <a:ext cx="21437600" cy="80391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a:buBlip>
                <a:blip r:embed="rId13"/>
              </a:buBlip>
            </a:lvl1pPr>
            <a:lvl2pPr>
              <a:buBlip>
                <a:blip r:embed="rId13"/>
              </a:buBlip>
            </a:lvl2pPr>
            <a:lvl3pPr>
              <a:buBlip>
                <a:blip r:embed="rId13"/>
              </a:buBlip>
            </a:lvl3pPr>
            <a:lvl4pPr>
              <a:buBlip>
                <a:blip r:embed="rId13"/>
              </a:buBlip>
            </a:lvl4pPr>
            <a:lvl5pPr>
              <a:buBlip>
                <a:blip r:embed="rId13"/>
              </a:buBlip>
            </a:lvl5pPr>
          </a:lstStyle>
          <a:p>
            <a:pPr lvl="0">
              <a:defRPr sz="1800">
                <a:solidFill>
                  <a:srgbClr val="000000"/>
                </a:solidFill>
                <a:effectLst/>
              </a:defRPr>
            </a:pPr>
            <a:r>
              <a:rPr sz="5000">
                <a:solidFill>
                  <a:srgbClr val="FFFFFF"/>
                </a:solidFill>
                <a:effectLst>
                  <a:outerShdw blurRad="50800" dist="38100" dir="5400000" rotWithShape="0">
                    <a:srgbClr val="000000"/>
                  </a:outerShdw>
                </a:effectLst>
              </a:rPr>
              <a:t>Body Level One</a:t>
            </a:r>
          </a:p>
          <a:p>
            <a:pPr lvl="1">
              <a:defRPr sz="1800">
                <a:solidFill>
                  <a:srgbClr val="000000"/>
                </a:solidFill>
                <a:effectLst/>
              </a:defRPr>
            </a:pPr>
            <a:r>
              <a:rPr sz="5000">
                <a:solidFill>
                  <a:srgbClr val="FFFFFF"/>
                </a:solidFill>
                <a:effectLst>
                  <a:outerShdw blurRad="50800" dist="38100" dir="5400000" rotWithShape="0">
                    <a:srgbClr val="000000"/>
                  </a:outerShdw>
                </a:effectLst>
              </a:rPr>
              <a:t>Body Level Two</a:t>
            </a:r>
          </a:p>
          <a:p>
            <a:pPr lvl="2">
              <a:defRPr sz="1800">
                <a:solidFill>
                  <a:srgbClr val="000000"/>
                </a:solidFill>
                <a:effectLst/>
              </a:defRPr>
            </a:pPr>
            <a:r>
              <a:rPr sz="5000">
                <a:solidFill>
                  <a:srgbClr val="FFFFFF"/>
                </a:solidFill>
                <a:effectLst>
                  <a:outerShdw blurRad="50800" dist="38100" dir="5400000" rotWithShape="0">
                    <a:srgbClr val="000000"/>
                  </a:outerShdw>
                </a:effectLst>
              </a:rPr>
              <a:t>Body Level Three</a:t>
            </a:r>
          </a:p>
          <a:p>
            <a:pPr lvl="3">
              <a:defRPr sz="1800">
                <a:solidFill>
                  <a:srgbClr val="000000"/>
                </a:solidFill>
                <a:effectLst/>
              </a:defRPr>
            </a:pPr>
            <a:r>
              <a:rPr sz="5000">
                <a:solidFill>
                  <a:srgbClr val="FFFFFF"/>
                </a:solidFill>
                <a:effectLst>
                  <a:outerShdw blurRad="50800" dist="38100" dir="5400000" rotWithShape="0">
                    <a:srgbClr val="000000"/>
                  </a:outerShdw>
                </a:effectLst>
              </a:rPr>
              <a:t>Body Level Four</a:t>
            </a:r>
          </a:p>
          <a:p>
            <a:pPr lvl="4">
              <a:defRPr sz="1800">
                <a:solidFill>
                  <a:srgbClr val="000000"/>
                </a:solidFill>
                <a:effectLst/>
              </a:defRPr>
            </a:pPr>
            <a:r>
              <a:rPr sz="5000">
                <a:solidFill>
                  <a:srgbClr val="FFFFFF"/>
                </a:solidFill>
                <a:effectLst>
                  <a:outerShdw blurRad="50800" dist="38100" dir="5400000" rotWithShape="0">
                    <a:srgbClr val="000000"/>
                  </a:outerShdw>
                </a:effectLst>
              </a:rP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9" r:id="rId9"/>
    <p:sldLayoutId id="2147483660" r:id="rId10"/>
  </p:sldLayoutIdLst>
  <p:transition spd="med"/>
  <p:txStyles>
    <p:titleStyle>
      <a:lvl1pPr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1pPr>
      <a:lvl2pPr indent="2286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2pPr>
      <a:lvl3pPr indent="4572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3pPr>
      <a:lvl4pPr indent="6858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4pPr>
      <a:lvl5pPr indent="9144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5pPr>
      <a:lvl6pPr indent="11430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6pPr>
      <a:lvl7pPr indent="13716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7pPr>
      <a:lvl8pPr indent="16002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8pPr>
      <a:lvl9pPr indent="18288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9pPr>
    </p:titleStyle>
    <p:bodyStyle>
      <a:lvl1pPr marL="635000" indent="-635000" defTabSz="825500">
        <a:spcBef>
          <a:spcPts val="5100"/>
        </a:spcBef>
        <a:buSzPct val="30000"/>
        <a:buBlip>
          <a:blip r:embed="rId13"/>
        </a:buBlip>
        <a:defRPr sz="5000">
          <a:solidFill>
            <a:srgbClr val="FFFFFF"/>
          </a:solidFill>
          <a:effectLst>
            <a:outerShdw blurRad="50800" dist="38100" dir="5400000" rotWithShape="0">
              <a:srgbClr val="000000"/>
            </a:outerShdw>
          </a:effectLst>
          <a:latin typeface="+mn-lt"/>
          <a:ea typeface="+mn-ea"/>
          <a:cs typeface="+mn-cs"/>
          <a:sym typeface="Helvetica Neue Light"/>
        </a:defRPr>
      </a:lvl1pPr>
      <a:lvl2pPr marL="1270000" indent="-635000" defTabSz="825500">
        <a:spcBef>
          <a:spcPts val="5100"/>
        </a:spcBef>
        <a:buSzPct val="30000"/>
        <a:buBlip>
          <a:blip r:embed="rId13"/>
        </a:buBlip>
        <a:defRPr sz="5000">
          <a:solidFill>
            <a:srgbClr val="FFFFFF"/>
          </a:solidFill>
          <a:effectLst>
            <a:outerShdw blurRad="50800" dist="38100" dir="5400000" rotWithShape="0">
              <a:srgbClr val="000000"/>
            </a:outerShdw>
          </a:effectLst>
          <a:latin typeface="+mn-lt"/>
          <a:ea typeface="+mn-ea"/>
          <a:cs typeface="+mn-cs"/>
          <a:sym typeface="Helvetica Neue Light"/>
        </a:defRPr>
      </a:lvl2pPr>
      <a:lvl3pPr marL="1905000" indent="-635000" defTabSz="825500">
        <a:spcBef>
          <a:spcPts val="5100"/>
        </a:spcBef>
        <a:buSzPct val="30000"/>
        <a:buBlip>
          <a:blip r:embed="rId13"/>
        </a:buBlip>
        <a:defRPr sz="5000">
          <a:solidFill>
            <a:srgbClr val="FFFFFF"/>
          </a:solidFill>
          <a:effectLst>
            <a:outerShdw blurRad="50800" dist="38100" dir="5400000" rotWithShape="0">
              <a:srgbClr val="000000"/>
            </a:outerShdw>
          </a:effectLst>
          <a:latin typeface="+mn-lt"/>
          <a:ea typeface="+mn-ea"/>
          <a:cs typeface="+mn-cs"/>
          <a:sym typeface="Helvetica Neue Light"/>
        </a:defRPr>
      </a:lvl3pPr>
      <a:lvl4pPr marL="2540000" indent="-635000" defTabSz="825500">
        <a:spcBef>
          <a:spcPts val="5100"/>
        </a:spcBef>
        <a:buSzPct val="30000"/>
        <a:buBlip>
          <a:blip r:embed="rId13"/>
        </a:buBlip>
        <a:defRPr sz="5000">
          <a:solidFill>
            <a:srgbClr val="FFFFFF"/>
          </a:solidFill>
          <a:effectLst>
            <a:outerShdw blurRad="50800" dist="38100" dir="5400000" rotWithShape="0">
              <a:srgbClr val="000000"/>
            </a:outerShdw>
          </a:effectLst>
          <a:latin typeface="+mn-lt"/>
          <a:ea typeface="+mn-ea"/>
          <a:cs typeface="+mn-cs"/>
          <a:sym typeface="Helvetica Neue Light"/>
        </a:defRPr>
      </a:lvl4pPr>
      <a:lvl5pPr marL="3175000" indent="-635000" defTabSz="825500">
        <a:spcBef>
          <a:spcPts val="5100"/>
        </a:spcBef>
        <a:buSzPct val="30000"/>
        <a:buBlip>
          <a:blip r:embed="rId13"/>
        </a:buBlip>
        <a:defRPr sz="5000">
          <a:solidFill>
            <a:srgbClr val="FFFFFF"/>
          </a:solidFill>
          <a:effectLst>
            <a:outerShdw blurRad="50800" dist="38100" dir="5400000" rotWithShape="0">
              <a:srgbClr val="000000"/>
            </a:outerShdw>
          </a:effectLst>
          <a:latin typeface="+mn-lt"/>
          <a:ea typeface="+mn-ea"/>
          <a:cs typeface="+mn-cs"/>
          <a:sym typeface="Helvetica Neue Light"/>
        </a:defRPr>
      </a:lvl5pPr>
      <a:lvl6pPr marL="3810000" indent="-635000" defTabSz="825500">
        <a:spcBef>
          <a:spcPts val="5100"/>
        </a:spcBef>
        <a:buSzPct val="30000"/>
        <a:buBlip>
          <a:blip r:embed="rId13"/>
        </a:buBlip>
        <a:defRPr sz="5000">
          <a:solidFill>
            <a:srgbClr val="FFFFFF"/>
          </a:solidFill>
          <a:effectLst>
            <a:outerShdw blurRad="50800" dist="38100" dir="5400000" rotWithShape="0">
              <a:srgbClr val="000000"/>
            </a:outerShdw>
          </a:effectLst>
          <a:latin typeface="+mn-lt"/>
          <a:ea typeface="+mn-ea"/>
          <a:cs typeface="+mn-cs"/>
          <a:sym typeface="Helvetica Neue Light"/>
        </a:defRPr>
      </a:lvl6pPr>
      <a:lvl7pPr marL="4445000" indent="-635000" defTabSz="825500">
        <a:spcBef>
          <a:spcPts val="5100"/>
        </a:spcBef>
        <a:buSzPct val="30000"/>
        <a:buBlip>
          <a:blip r:embed="rId13"/>
        </a:buBlip>
        <a:defRPr sz="5000">
          <a:solidFill>
            <a:srgbClr val="FFFFFF"/>
          </a:solidFill>
          <a:effectLst>
            <a:outerShdw blurRad="50800" dist="38100" dir="5400000" rotWithShape="0">
              <a:srgbClr val="000000"/>
            </a:outerShdw>
          </a:effectLst>
          <a:latin typeface="+mn-lt"/>
          <a:ea typeface="+mn-ea"/>
          <a:cs typeface="+mn-cs"/>
          <a:sym typeface="Helvetica Neue Light"/>
        </a:defRPr>
      </a:lvl7pPr>
      <a:lvl8pPr marL="5080000" indent="-635000" defTabSz="825500">
        <a:spcBef>
          <a:spcPts val="5100"/>
        </a:spcBef>
        <a:buSzPct val="30000"/>
        <a:buBlip>
          <a:blip r:embed="rId13"/>
        </a:buBlip>
        <a:defRPr sz="5000">
          <a:solidFill>
            <a:srgbClr val="FFFFFF"/>
          </a:solidFill>
          <a:effectLst>
            <a:outerShdw blurRad="50800" dist="38100" dir="5400000" rotWithShape="0">
              <a:srgbClr val="000000"/>
            </a:outerShdw>
          </a:effectLst>
          <a:latin typeface="+mn-lt"/>
          <a:ea typeface="+mn-ea"/>
          <a:cs typeface="+mn-cs"/>
          <a:sym typeface="Helvetica Neue Light"/>
        </a:defRPr>
      </a:lvl8pPr>
      <a:lvl9pPr marL="5715000" indent="-635000" defTabSz="825500">
        <a:spcBef>
          <a:spcPts val="5100"/>
        </a:spcBef>
        <a:buSzPct val="30000"/>
        <a:buBlip>
          <a:blip r:embed="rId13"/>
        </a:buBlip>
        <a:defRPr sz="5000">
          <a:solidFill>
            <a:srgbClr val="FFFFFF"/>
          </a:solidFill>
          <a:effectLst>
            <a:outerShdw blurRad="50800" dist="38100" dir="5400000" rotWithShape="0">
              <a:srgbClr val="000000"/>
            </a:outerShdw>
          </a:effectLst>
          <a:latin typeface="+mn-lt"/>
          <a:ea typeface="+mn-ea"/>
          <a:cs typeface="+mn-cs"/>
          <a:sym typeface="Helvetica Neue Light"/>
        </a:defRPr>
      </a:lvl9pPr>
    </p:bodyStyle>
    <p:otherStyle>
      <a:lvl1pPr algn="r" defTabSz="825500">
        <a:defRPr b="1">
          <a:solidFill>
            <a:schemeClr val="tx1"/>
          </a:solidFill>
          <a:latin typeface="+mn-lt"/>
          <a:ea typeface="+mn-ea"/>
          <a:cs typeface="+mn-cs"/>
          <a:sym typeface="Helvetica Neue"/>
        </a:defRPr>
      </a:lvl1pPr>
      <a:lvl2pPr indent="228600" algn="r" defTabSz="825500">
        <a:defRPr b="1">
          <a:solidFill>
            <a:schemeClr val="tx1"/>
          </a:solidFill>
          <a:latin typeface="+mn-lt"/>
          <a:ea typeface="+mn-ea"/>
          <a:cs typeface="+mn-cs"/>
          <a:sym typeface="Helvetica Neue"/>
        </a:defRPr>
      </a:lvl2pPr>
      <a:lvl3pPr indent="457200" algn="r" defTabSz="825500">
        <a:defRPr b="1">
          <a:solidFill>
            <a:schemeClr val="tx1"/>
          </a:solidFill>
          <a:latin typeface="+mn-lt"/>
          <a:ea typeface="+mn-ea"/>
          <a:cs typeface="+mn-cs"/>
          <a:sym typeface="Helvetica Neue"/>
        </a:defRPr>
      </a:lvl3pPr>
      <a:lvl4pPr indent="685800" algn="r" defTabSz="825500">
        <a:defRPr b="1">
          <a:solidFill>
            <a:schemeClr val="tx1"/>
          </a:solidFill>
          <a:latin typeface="+mn-lt"/>
          <a:ea typeface="+mn-ea"/>
          <a:cs typeface="+mn-cs"/>
          <a:sym typeface="Helvetica Neue"/>
        </a:defRPr>
      </a:lvl4pPr>
      <a:lvl5pPr indent="914400" algn="r" defTabSz="825500">
        <a:defRPr b="1">
          <a:solidFill>
            <a:schemeClr val="tx1"/>
          </a:solidFill>
          <a:latin typeface="+mn-lt"/>
          <a:ea typeface="+mn-ea"/>
          <a:cs typeface="+mn-cs"/>
          <a:sym typeface="Helvetica Neue"/>
        </a:defRPr>
      </a:lvl5pPr>
      <a:lvl6pPr indent="1143000" algn="r" defTabSz="825500">
        <a:defRPr b="1">
          <a:solidFill>
            <a:schemeClr val="tx1"/>
          </a:solidFill>
          <a:latin typeface="+mn-lt"/>
          <a:ea typeface="+mn-ea"/>
          <a:cs typeface="+mn-cs"/>
          <a:sym typeface="Helvetica Neue"/>
        </a:defRPr>
      </a:lvl6pPr>
      <a:lvl7pPr indent="1371600" algn="r" defTabSz="825500">
        <a:defRPr b="1">
          <a:solidFill>
            <a:schemeClr val="tx1"/>
          </a:solidFill>
          <a:latin typeface="+mn-lt"/>
          <a:ea typeface="+mn-ea"/>
          <a:cs typeface="+mn-cs"/>
          <a:sym typeface="Helvetica Neue"/>
        </a:defRPr>
      </a:lvl7pPr>
      <a:lvl8pPr indent="1600200" algn="r" defTabSz="825500">
        <a:defRPr b="1">
          <a:solidFill>
            <a:schemeClr val="tx1"/>
          </a:solidFill>
          <a:latin typeface="+mn-lt"/>
          <a:ea typeface="+mn-ea"/>
          <a:cs typeface="+mn-cs"/>
          <a:sym typeface="Helvetica Neue"/>
        </a:defRPr>
      </a:lvl8pPr>
      <a:lvl9pPr indent="1828800" algn="r" defTabSz="825500">
        <a:defRPr b="1">
          <a:solidFill>
            <a:schemeClr val="tx1"/>
          </a:solidFill>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p:nvPr>
        </p:nvSpPr>
        <p:spPr>
          <a:prstGeom prst="rect">
            <a:avLst/>
          </a:prstGeom>
        </p:spPr>
        <p:txBody>
          <a:bodyPr/>
          <a:lstStyle>
            <a:lvl1pPr algn="ctr"/>
          </a:lstStyle>
          <a:p>
            <a:pPr lvl="0">
              <a:defRPr sz="1800">
                <a:solidFill>
                  <a:srgbClr val="000000"/>
                </a:solidFill>
                <a:effectLst/>
              </a:defRPr>
            </a:pPr>
            <a:r>
              <a:rPr lang="en-US" sz="10000" dirty="0">
                <a:solidFill>
                  <a:schemeClr val="tx1"/>
                </a:solidFill>
                <a:effectLst>
                  <a:outerShdw blurRad="50800" dist="38100" dir="5400000" rotWithShape="0">
                    <a:srgbClr val="000000"/>
                  </a:outerShdw>
                </a:effectLst>
              </a:rPr>
              <a:t>Technical Interview</a:t>
            </a:r>
            <a:endParaRPr sz="10000" dirty="0">
              <a:solidFill>
                <a:schemeClr val="tx1"/>
              </a:solidFill>
              <a:effectLst>
                <a:outerShdw blurRad="50800" dist="38100" dir="5400000" rotWithShape="0">
                  <a:srgbClr val="000000"/>
                </a:outerShdw>
              </a:effectLst>
            </a:endParaRPr>
          </a:p>
        </p:txBody>
      </p:sp>
      <p:pic>
        <p:nvPicPr>
          <p:cNvPr id="34" name="devLogo-white-long.png"/>
          <p:cNvPicPr/>
          <p:nvPr/>
        </p:nvPicPr>
        <p:blipFill>
          <a:blip r:embed="rId2"/>
          <a:stretch>
            <a:fillRect/>
          </a:stretch>
        </p:blipFill>
        <p:spPr>
          <a:xfrm>
            <a:off x="9865639" y="11071123"/>
            <a:ext cx="4652722" cy="85417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F7AB-CAF8-43F6-8609-41F211F184C8}"/>
              </a:ext>
            </a:extLst>
          </p:cNvPr>
          <p:cNvSpPr>
            <a:spLocks noGrp="1"/>
          </p:cNvSpPr>
          <p:nvPr>
            <p:ph type="title"/>
          </p:nvPr>
        </p:nvSpPr>
        <p:spPr/>
        <p:txBody>
          <a:bodyPr/>
          <a:lstStyle/>
          <a:p>
            <a:pPr algn="ctr"/>
            <a:r>
              <a:rPr lang="en-US" dirty="0"/>
              <a:t>Difference Between and Class and an Object</a:t>
            </a:r>
          </a:p>
        </p:txBody>
      </p:sp>
      <p:sp>
        <p:nvSpPr>
          <p:cNvPr id="3" name="Text Placeholder 2">
            <a:extLst>
              <a:ext uri="{FF2B5EF4-FFF2-40B4-BE49-F238E27FC236}">
                <a16:creationId xmlns:a16="http://schemas.microsoft.com/office/drawing/2014/main" id="{04460B1B-93F5-44B4-8D10-90A1F5E443C7}"/>
              </a:ext>
            </a:extLst>
          </p:cNvPr>
          <p:cNvSpPr>
            <a:spLocks noGrp="1"/>
          </p:cNvSpPr>
          <p:nvPr>
            <p:ph type="body" idx="1"/>
          </p:nvPr>
        </p:nvSpPr>
        <p:spPr/>
        <p:txBody>
          <a:bodyPr/>
          <a:lstStyle/>
          <a:p>
            <a:r>
              <a:rPr lang="en-US" dirty="0"/>
              <a:t>This is a very important design principle to know since it is functionally the basic blocks of OOP</a:t>
            </a:r>
          </a:p>
          <a:p>
            <a:r>
              <a:rPr lang="en-US" dirty="0"/>
              <a:t>They want to know that you can adequately describe the difference between each</a:t>
            </a:r>
          </a:p>
          <a:p>
            <a:r>
              <a:rPr lang="en-US" dirty="0"/>
              <a:t>Answer: “An object is an instance of a class.  The class acts as a blueprint and objects hold the information.”</a:t>
            </a:r>
          </a:p>
        </p:txBody>
      </p:sp>
    </p:spTree>
    <p:extLst>
      <p:ext uri="{BB962C8B-B14F-4D97-AF65-F5344CB8AC3E}">
        <p14:creationId xmlns:p14="http://schemas.microsoft.com/office/powerpoint/2010/main" val="368701393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5537-321D-4A4E-8916-9733C19CB832}"/>
              </a:ext>
            </a:extLst>
          </p:cNvPr>
          <p:cNvSpPr>
            <a:spLocks noGrp="1"/>
          </p:cNvSpPr>
          <p:nvPr>
            <p:ph type="title"/>
          </p:nvPr>
        </p:nvSpPr>
        <p:spPr/>
        <p:txBody>
          <a:bodyPr/>
          <a:lstStyle/>
          <a:p>
            <a:pPr algn="ctr"/>
            <a:r>
              <a:rPr lang="en-US" dirty="0"/>
              <a:t>How to Prepare for a Technical Interview</a:t>
            </a:r>
          </a:p>
        </p:txBody>
      </p:sp>
      <p:sp>
        <p:nvSpPr>
          <p:cNvPr id="3" name="Text Placeholder 2">
            <a:extLst>
              <a:ext uri="{FF2B5EF4-FFF2-40B4-BE49-F238E27FC236}">
                <a16:creationId xmlns:a16="http://schemas.microsoft.com/office/drawing/2014/main" id="{83311B36-6A14-4CF2-BC19-4F73085AEBAD}"/>
              </a:ext>
            </a:extLst>
          </p:cNvPr>
          <p:cNvSpPr>
            <a:spLocks noGrp="1"/>
          </p:cNvSpPr>
          <p:nvPr>
            <p:ph type="body" idx="1"/>
          </p:nvPr>
        </p:nvSpPr>
        <p:spPr/>
        <p:txBody>
          <a:bodyPr>
            <a:normAutofit fontScale="85000" lnSpcReduction="20000"/>
          </a:bodyPr>
          <a:lstStyle/>
          <a:p>
            <a:r>
              <a:rPr lang="en-US" dirty="0"/>
              <a:t>Google is your best friend – use searches such as “Common C# Technical Interview Questions” to help guide you in your study session</a:t>
            </a:r>
          </a:p>
          <a:p>
            <a:r>
              <a:rPr lang="en-US" dirty="0"/>
              <a:t>Use all of the power point presentations and notes you have taken while you have been </a:t>
            </a:r>
            <a:r>
              <a:rPr lang="en-US"/>
              <a:t>at devCodeCamp</a:t>
            </a:r>
            <a:endParaRPr lang="en-US" dirty="0"/>
          </a:p>
          <a:p>
            <a:r>
              <a:rPr lang="en-US" dirty="0"/>
              <a:t>Go over the study materials you prepared for your midterm/final</a:t>
            </a:r>
          </a:p>
          <a:p>
            <a:r>
              <a:rPr lang="en-US" dirty="0"/>
              <a:t>Practice your answers</a:t>
            </a:r>
          </a:p>
          <a:p>
            <a:r>
              <a:rPr lang="en-US" dirty="0"/>
              <a:t>Ask instructors if you are having difficulty explaining a concept</a:t>
            </a:r>
          </a:p>
          <a:p>
            <a:r>
              <a:rPr lang="en-US" dirty="0"/>
              <a:t>Be willing to admit you will not know the answer to every question – this will inevitably happen at some point – just say you do not know the answer</a:t>
            </a:r>
          </a:p>
        </p:txBody>
      </p:sp>
    </p:spTree>
    <p:extLst>
      <p:ext uri="{BB962C8B-B14F-4D97-AF65-F5344CB8AC3E}">
        <p14:creationId xmlns:p14="http://schemas.microsoft.com/office/powerpoint/2010/main" val="118655923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title"/>
          </p:nvPr>
        </p:nvSpPr>
        <p:spPr>
          <a:prstGeom prst="rect">
            <a:avLst/>
          </a:prstGeom>
        </p:spPr>
        <p:txBody>
          <a:bodyPr/>
          <a:lstStyle/>
          <a:p>
            <a:pPr lvl="0">
              <a:defRPr sz="1800">
                <a:solidFill>
                  <a:srgbClr val="000000"/>
                </a:solidFill>
                <a:effectLst/>
              </a:defRPr>
            </a:pPr>
            <a:r>
              <a:rPr sz="10000">
                <a:solidFill>
                  <a:srgbClr val="FFFFFF"/>
                </a:solidFill>
                <a:effectLst>
                  <a:outerShdw blurRad="50800" dist="38100" dir="5400000" rotWithShape="0">
                    <a:srgbClr val="000000"/>
                  </a:outerShdw>
                </a:effectLst>
              </a:rPr>
              <a:t>Questions?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E2E3B-9A30-48D4-BBAF-FDC2547D9D44}"/>
              </a:ext>
            </a:extLst>
          </p:cNvPr>
          <p:cNvSpPr>
            <a:spLocks noGrp="1"/>
          </p:cNvSpPr>
          <p:nvPr>
            <p:ph type="title"/>
          </p:nvPr>
        </p:nvSpPr>
        <p:spPr/>
        <p:txBody>
          <a:bodyPr/>
          <a:lstStyle/>
          <a:p>
            <a:r>
              <a:rPr lang="en-US" dirty="0"/>
              <a:t>What is a technical interview?</a:t>
            </a:r>
          </a:p>
        </p:txBody>
      </p:sp>
      <p:sp>
        <p:nvSpPr>
          <p:cNvPr id="3" name="Text Placeholder 2">
            <a:extLst>
              <a:ext uri="{FF2B5EF4-FFF2-40B4-BE49-F238E27FC236}">
                <a16:creationId xmlns:a16="http://schemas.microsoft.com/office/drawing/2014/main" id="{04A37C7B-CBF5-48C0-AD6D-25C7447AD927}"/>
              </a:ext>
            </a:extLst>
          </p:cNvPr>
          <p:cNvSpPr>
            <a:spLocks noGrp="1"/>
          </p:cNvSpPr>
          <p:nvPr>
            <p:ph type="body" idx="1"/>
          </p:nvPr>
        </p:nvSpPr>
        <p:spPr/>
        <p:txBody>
          <a:bodyPr>
            <a:normAutofit/>
          </a:bodyPr>
          <a:lstStyle/>
          <a:p>
            <a:r>
              <a:rPr lang="en-US" dirty="0"/>
              <a:t>This interview typically follows the HR interview and is with either a team lead or with the actual Hiring Manager</a:t>
            </a:r>
          </a:p>
          <a:p>
            <a:r>
              <a:rPr lang="en-US" dirty="0"/>
              <a:t>The purpose of this interview is to assess your technical skills to see if you’re qualified to perform the duties of the position</a:t>
            </a:r>
          </a:p>
          <a:p>
            <a:r>
              <a:rPr lang="en-US" dirty="0"/>
              <a:t>You will never encounter two technical interviews which are the same – so be versatile and prepared for all versions</a:t>
            </a:r>
          </a:p>
          <a:p>
            <a:r>
              <a:rPr lang="en-US" dirty="0"/>
              <a:t>Prior to this interview, be sure to ask your Recruiter or Point of Contact about what to expect in the interview – they will let you know what to expect</a:t>
            </a:r>
          </a:p>
        </p:txBody>
      </p:sp>
    </p:spTree>
    <p:extLst>
      <p:ext uri="{BB962C8B-B14F-4D97-AF65-F5344CB8AC3E}">
        <p14:creationId xmlns:p14="http://schemas.microsoft.com/office/powerpoint/2010/main" val="122073133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FBDD-DF0F-46C6-8892-51AFF89DE2EC}"/>
              </a:ext>
            </a:extLst>
          </p:cNvPr>
          <p:cNvSpPr>
            <a:spLocks noGrp="1"/>
          </p:cNvSpPr>
          <p:nvPr>
            <p:ph type="title"/>
          </p:nvPr>
        </p:nvSpPr>
        <p:spPr/>
        <p:txBody>
          <a:bodyPr/>
          <a:lstStyle/>
          <a:p>
            <a:r>
              <a:rPr lang="en-US" dirty="0"/>
              <a:t>Types of Technical Interviews</a:t>
            </a:r>
          </a:p>
        </p:txBody>
      </p:sp>
      <p:sp>
        <p:nvSpPr>
          <p:cNvPr id="3" name="Text Placeholder 2">
            <a:extLst>
              <a:ext uri="{FF2B5EF4-FFF2-40B4-BE49-F238E27FC236}">
                <a16:creationId xmlns:a16="http://schemas.microsoft.com/office/drawing/2014/main" id="{543C43CB-28EB-45A6-94AD-AD5024FB5CB0}"/>
              </a:ext>
            </a:extLst>
          </p:cNvPr>
          <p:cNvSpPr>
            <a:spLocks noGrp="1"/>
          </p:cNvSpPr>
          <p:nvPr>
            <p:ph type="body" idx="1"/>
          </p:nvPr>
        </p:nvSpPr>
        <p:spPr/>
        <p:txBody>
          <a:bodyPr/>
          <a:lstStyle/>
          <a:p>
            <a:r>
              <a:rPr lang="en-US" dirty="0"/>
              <a:t>Domain specific – focused on specific technologies</a:t>
            </a:r>
          </a:p>
          <a:p>
            <a:r>
              <a:rPr lang="en-US" dirty="0"/>
              <a:t>Computer Science Fundamentals – broad based knowledge which could include coding challenges, coding reviews, or whiteboard challenges</a:t>
            </a:r>
          </a:p>
          <a:p>
            <a:r>
              <a:rPr lang="en-US" dirty="0"/>
              <a:t>Knowledge Based – General questions pertinent to Software Development</a:t>
            </a:r>
          </a:p>
          <a:p>
            <a:endParaRPr lang="en-US" dirty="0"/>
          </a:p>
        </p:txBody>
      </p:sp>
    </p:spTree>
    <p:extLst>
      <p:ext uri="{BB962C8B-B14F-4D97-AF65-F5344CB8AC3E}">
        <p14:creationId xmlns:p14="http://schemas.microsoft.com/office/powerpoint/2010/main" val="34065434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BD14-68AB-43E0-8A4A-32C029D850BB}"/>
              </a:ext>
            </a:extLst>
          </p:cNvPr>
          <p:cNvSpPr>
            <a:spLocks noGrp="1"/>
          </p:cNvSpPr>
          <p:nvPr>
            <p:ph type="title"/>
          </p:nvPr>
        </p:nvSpPr>
        <p:spPr/>
        <p:txBody>
          <a:bodyPr/>
          <a:lstStyle/>
          <a:p>
            <a:r>
              <a:rPr lang="en-US" dirty="0"/>
              <a:t>Domain Specific Interview</a:t>
            </a:r>
          </a:p>
        </p:txBody>
      </p:sp>
      <p:sp>
        <p:nvSpPr>
          <p:cNvPr id="3" name="Text Placeholder 2">
            <a:extLst>
              <a:ext uri="{FF2B5EF4-FFF2-40B4-BE49-F238E27FC236}">
                <a16:creationId xmlns:a16="http://schemas.microsoft.com/office/drawing/2014/main" id="{F470FE08-926B-463A-AB4E-DC0EAA9DDAD0}"/>
              </a:ext>
            </a:extLst>
          </p:cNvPr>
          <p:cNvSpPr>
            <a:spLocks noGrp="1"/>
          </p:cNvSpPr>
          <p:nvPr>
            <p:ph type="body" idx="1"/>
          </p:nvPr>
        </p:nvSpPr>
        <p:spPr/>
        <p:txBody>
          <a:bodyPr>
            <a:normAutofit fontScale="70000" lnSpcReduction="20000"/>
          </a:bodyPr>
          <a:lstStyle/>
          <a:p>
            <a:r>
              <a:rPr lang="en-US" dirty="0"/>
              <a:t>These interviews will be focused on a specific technology (Angular, React, SQL, etc.)</a:t>
            </a:r>
          </a:p>
          <a:p>
            <a:r>
              <a:rPr lang="en-US" dirty="0"/>
              <a:t>They will ask very specific questions about how to do something using the technology</a:t>
            </a:r>
          </a:p>
          <a:p>
            <a:pPr lvl="1"/>
            <a:r>
              <a:rPr lang="en-US" dirty="0"/>
              <a:t>Example Scenario: SQL Interview</a:t>
            </a:r>
          </a:p>
          <a:p>
            <a:pPr lvl="1"/>
            <a:r>
              <a:rPr lang="en-US" dirty="0"/>
              <a:t>Example Questions: “What is the difference between a left and right join?”</a:t>
            </a:r>
          </a:p>
          <a:p>
            <a:pPr lvl="1"/>
            <a:r>
              <a:rPr lang="en-US" dirty="0"/>
              <a:t>Answer: “Right join returns rows which are common between the tables and all rows of the right-hand side table.  Left join returns rows which are common between the tables and all rows of left-hand side table”</a:t>
            </a:r>
          </a:p>
          <a:p>
            <a:r>
              <a:rPr lang="en-US" dirty="0"/>
              <a:t>Study extensively for these interviews – Google common interview questions about the technologies – this is a great resource</a:t>
            </a:r>
          </a:p>
          <a:p>
            <a:r>
              <a:rPr lang="en-US" dirty="0"/>
              <a:t>They may occasionally ask you to complete specific tasks in terms of building something with the language</a:t>
            </a:r>
          </a:p>
        </p:txBody>
      </p:sp>
    </p:spTree>
    <p:extLst>
      <p:ext uri="{BB962C8B-B14F-4D97-AF65-F5344CB8AC3E}">
        <p14:creationId xmlns:p14="http://schemas.microsoft.com/office/powerpoint/2010/main" val="407993349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F508-686C-4041-9391-3717D9BFBE6D}"/>
              </a:ext>
            </a:extLst>
          </p:cNvPr>
          <p:cNvSpPr>
            <a:spLocks noGrp="1"/>
          </p:cNvSpPr>
          <p:nvPr>
            <p:ph type="title"/>
          </p:nvPr>
        </p:nvSpPr>
        <p:spPr/>
        <p:txBody>
          <a:bodyPr/>
          <a:lstStyle/>
          <a:p>
            <a:r>
              <a:rPr lang="en-US" dirty="0"/>
              <a:t>Knowledge Based Interviews</a:t>
            </a:r>
          </a:p>
        </p:txBody>
      </p:sp>
      <p:sp>
        <p:nvSpPr>
          <p:cNvPr id="3" name="Text Placeholder 2">
            <a:extLst>
              <a:ext uri="{FF2B5EF4-FFF2-40B4-BE49-F238E27FC236}">
                <a16:creationId xmlns:a16="http://schemas.microsoft.com/office/drawing/2014/main" id="{491FB605-8038-4512-9D7A-010867EA54AE}"/>
              </a:ext>
            </a:extLst>
          </p:cNvPr>
          <p:cNvSpPr>
            <a:spLocks noGrp="1"/>
          </p:cNvSpPr>
          <p:nvPr>
            <p:ph type="body" idx="1"/>
          </p:nvPr>
        </p:nvSpPr>
        <p:spPr/>
        <p:txBody>
          <a:bodyPr>
            <a:normAutofit fontScale="92500" lnSpcReduction="20000"/>
          </a:bodyPr>
          <a:lstStyle/>
          <a:p>
            <a:r>
              <a:rPr lang="en-US" dirty="0"/>
              <a:t>These interviews are focused on asking specific theoretical questions to ensure you know the fundamentals of computer programming</a:t>
            </a:r>
          </a:p>
          <a:p>
            <a:r>
              <a:rPr lang="en-US" dirty="0"/>
              <a:t>They will likely focus on common principles of Object-Oriented Programming or Industry Common Practices</a:t>
            </a:r>
          </a:p>
          <a:p>
            <a:r>
              <a:rPr lang="en-US" dirty="0"/>
              <a:t>They want to be sure you can articulate these common concepts</a:t>
            </a:r>
          </a:p>
          <a:p>
            <a:r>
              <a:rPr lang="en-US" dirty="0"/>
              <a:t>They’re also testing to be sure you studied for and were prepared for the interview – failure to prepare bodes poorly</a:t>
            </a:r>
          </a:p>
          <a:p>
            <a:r>
              <a:rPr lang="en-US" dirty="0"/>
              <a:t>The interviewer will know your background so they likely will not ask you any questions that are way above your level</a:t>
            </a:r>
          </a:p>
        </p:txBody>
      </p:sp>
    </p:spTree>
    <p:extLst>
      <p:ext uri="{BB962C8B-B14F-4D97-AF65-F5344CB8AC3E}">
        <p14:creationId xmlns:p14="http://schemas.microsoft.com/office/powerpoint/2010/main" val="83983188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C76C-D998-4F4A-BC5E-A90CC6207627}"/>
              </a:ext>
            </a:extLst>
          </p:cNvPr>
          <p:cNvSpPr>
            <a:spLocks noGrp="1"/>
          </p:cNvSpPr>
          <p:nvPr>
            <p:ph type="title"/>
          </p:nvPr>
        </p:nvSpPr>
        <p:spPr/>
        <p:txBody>
          <a:bodyPr/>
          <a:lstStyle/>
          <a:p>
            <a:r>
              <a:rPr lang="en-US" dirty="0"/>
              <a:t>Common Questions</a:t>
            </a:r>
          </a:p>
        </p:txBody>
      </p:sp>
      <p:sp>
        <p:nvSpPr>
          <p:cNvPr id="3" name="Text Placeholder 2">
            <a:extLst>
              <a:ext uri="{FF2B5EF4-FFF2-40B4-BE49-F238E27FC236}">
                <a16:creationId xmlns:a16="http://schemas.microsoft.com/office/drawing/2014/main" id="{C384F6A7-858C-4A66-8D4B-E2E331EFFA96}"/>
              </a:ext>
            </a:extLst>
          </p:cNvPr>
          <p:cNvSpPr>
            <a:spLocks noGrp="1"/>
          </p:cNvSpPr>
          <p:nvPr>
            <p:ph type="body" idx="1"/>
          </p:nvPr>
        </p:nvSpPr>
        <p:spPr/>
        <p:txBody>
          <a:bodyPr/>
          <a:lstStyle/>
          <a:p>
            <a:r>
              <a:rPr lang="en-US" dirty="0"/>
              <a:t>What is the difference between an abstract class and an interface?</a:t>
            </a:r>
          </a:p>
          <a:p>
            <a:r>
              <a:rPr lang="en-US" dirty="0"/>
              <a:t>What are the principles of Object-Oriented Programming?</a:t>
            </a:r>
          </a:p>
          <a:p>
            <a:r>
              <a:rPr lang="en-US" dirty="0"/>
              <a:t>What are the SOLID principles for Object-Oriented Programming?</a:t>
            </a:r>
          </a:p>
          <a:p>
            <a:r>
              <a:rPr lang="en-US" dirty="0"/>
              <a:t>What is the difference between a class and an object?</a:t>
            </a:r>
          </a:p>
          <a:p>
            <a:endParaRPr lang="en-US" dirty="0"/>
          </a:p>
        </p:txBody>
      </p:sp>
    </p:spTree>
    <p:extLst>
      <p:ext uri="{BB962C8B-B14F-4D97-AF65-F5344CB8AC3E}">
        <p14:creationId xmlns:p14="http://schemas.microsoft.com/office/powerpoint/2010/main" val="215380793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F8B4-53E6-4378-9BAD-DED0F4CFDBF3}"/>
              </a:ext>
            </a:extLst>
          </p:cNvPr>
          <p:cNvSpPr>
            <a:spLocks noGrp="1"/>
          </p:cNvSpPr>
          <p:nvPr>
            <p:ph type="title"/>
          </p:nvPr>
        </p:nvSpPr>
        <p:spPr/>
        <p:txBody>
          <a:bodyPr/>
          <a:lstStyle/>
          <a:p>
            <a:r>
              <a:rPr lang="en-US" dirty="0"/>
              <a:t>Difference between an abstract class and an interface</a:t>
            </a:r>
          </a:p>
        </p:txBody>
      </p:sp>
      <p:sp>
        <p:nvSpPr>
          <p:cNvPr id="3" name="Text Placeholder 2">
            <a:extLst>
              <a:ext uri="{FF2B5EF4-FFF2-40B4-BE49-F238E27FC236}">
                <a16:creationId xmlns:a16="http://schemas.microsoft.com/office/drawing/2014/main" id="{13588612-AA57-4C78-9A62-0195FD97F2BE}"/>
              </a:ext>
            </a:extLst>
          </p:cNvPr>
          <p:cNvSpPr>
            <a:spLocks noGrp="1"/>
          </p:cNvSpPr>
          <p:nvPr>
            <p:ph type="body" idx="1"/>
          </p:nvPr>
        </p:nvSpPr>
        <p:spPr/>
        <p:txBody>
          <a:bodyPr>
            <a:normAutofit fontScale="92500" lnSpcReduction="10000"/>
          </a:bodyPr>
          <a:lstStyle/>
          <a:p>
            <a:r>
              <a:rPr lang="en-US" dirty="0"/>
              <a:t>The purpose of this question is to test your familiarity with common OOP principles – interfaces and inheritance</a:t>
            </a:r>
          </a:p>
          <a:p>
            <a:r>
              <a:rPr lang="en-US" dirty="0"/>
              <a:t>It is very useful to point to a time where you used both to show that you not only have knowledge of each, but can also implement them</a:t>
            </a:r>
          </a:p>
          <a:p>
            <a:r>
              <a:rPr lang="en-US" dirty="0"/>
              <a:t>Example answer: “An abstract class isn’t intended to be instantiated and must contain at least one abstract method.  They’re typically used to define a base or parent class for inheritance.  Meanwhile, interfaces can contain methods and properties, but will only contain the declaration of the members.  The implementation of the interfaces members will be given by a class who implements the interface.”</a:t>
            </a:r>
          </a:p>
        </p:txBody>
      </p:sp>
    </p:spTree>
    <p:extLst>
      <p:ext uri="{BB962C8B-B14F-4D97-AF65-F5344CB8AC3E}">
        <p14:creationId xmlns:p14="http://schemas.microsoft.com/office/powerpoint/2010/main" val="171693027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F3C3-A695-4752-A47F-CF10BDDAFC66}"/>
              </a:ext>
            </a:extLst>
          </p:cNvPr>
          <p:cNvSpPr>
            <a:spLocks noGrp="1"/>
          </p:cNvSpPr>
          <p:nvPr>
            <p:ph type="title"/>
          </p:nvPr>
        </p:nvSpPr>
        <p:spPr/>
        <p:txBody>
          <a:bodyPr/>
          <a:lstStyle/>
          <a:p>
            <a:r>
              <a:rPr lang="en-US" dirty="0"/>
              <a:t>The Principles of OOP</a:t>
            </a:r>
          </a:p>
        </p:txBody>
      </p:sp>
      <p:sp>
        <p:nvSpPr>
          <p:cNvPr id="3" name="Text Placeholder 2">
            <a:extLst>
              <a:ext uri="{FF2B5EF4-FFF2-40B4-BE49-F238E27FC236}">
                <a16:creationId xmlns:a16="http://schemas.microsoft.com/office/drawing/2014/main" id="{984226AD-B26E-46AC-A18C-900EAECFB3F1}"/>
              </a:ext>
            </a:extLst>
          </p:cNvPr>
          <p:cNvSpPr>
            <a:spLocks noGrp="1"/>
          </p:cNvSpPr>
          <p:nvPr>
            <p:ph type="body" idx="1"/>
          </p:nvPr>
        </p:nvSpPr>
        <p:spPr/>
        <p:txBody>
          <a:bodyPr/>
          <a:lstStyle/>
          <a:p>
            <a:r>
              <a:rPr lang="en-US" dirty="0"/>
              <a:t>They’re seeing if you know what the principles are and what they mean</a:t>
            </a:r>
          </a:p>
          <a:p>
            <a:r>
              <a:rPr lang="en-US" dirty="0"/>
              <a:t>This is also a time where you should point out where you have used each of these principles in a project</a:t>
            </a:r>
          </a:p>
          <a:p>
            <a:r>
              <a:rPr lang="en-US" dirty="0"/>
              <a:t>Example Answer: “The principles are Inheritance, Encapsulation, Abstraction, and Polymorphism. (Provide the explanation for each and how you have implemented them)”.</a:t>
            </a:r>
          </a:p>
        </p:txBody>
      </p:sp>
    </p:spTree>
    <p:extLst>
      <p:ext uri="{BB962C8B-B14F-4D97-AF65-F5344CB8AC3E}">
        <p14:creationId xmlns:p14="http://schemas.microsoft.com/office/powerpoint/2010/main" val="33101498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DE93-E5D0-4240-9C16-C427DB2DC6C9}"/>
              </a:ext>
            </a:extLst>
          </p:cNvPr>
          <p:cNvSpPr>
            <a:spLocks noGrp="1"/>
          </p:cNvSpPr>
          <p:nvPr>
            <p:ph type="title"/>
          </p:nvPr>
        </p:nvSpPr>
        <p:spPr/>
        <p:txBody>
          <a:bodyPr/>
          <a:lstStyle/>
          <a:p>
            <a:r>
              <a:rPr lang="en-US" dirty="0"/>
              <a:t>The SOLID Principles for OOP</a:t>
            </a:r>
          </a:p>
        </p:txBody>
      </p:sp>
      <p:sp>
        <p:nvSpPr>
          <p:cNvPr id="3" name="Text Placeholder 2">
            <a:extLst>
              <a:ext uri="{FF2B5EF4-FFF2-40B4-BE49-F238E27FC236}">
                <a16:creationId xmlns:a16="http://schemas.microsoft.com/office/drawing/2014/main" id="{4213A5DF-6B15-4660-89AC-374BC02DC20B}"/>
              </a:ext>
            </a:extLst>
          </p:cNvPr>
          <p:cNvSpPr>
            <a:spLocks noGrp="1"/>
          </p:cNvSpPr>
          <p:nvPr>
            <p:ph type="body" idx="1"/>
          </p:nvPr>
        </p:nvSpPr>
        <p:spPr/>
        <p:txBody>
          <a:bodyPr/>
          <a:lstStyle/>
          <a:p>
            <a:r>
              <a:rPr lang="en-US" dirty="0"/>
              <a:t>They want to know that you’re aware of these principles, what they are, why they’re important, and how you’ve followed these</a:t>
            </a:r>
          </a:p>
          <a:p>
            <a:r>
              <a:rPr lang="en-US" dirty="0"/>
              <a:t>While it isn’t as essential to show how you’ve implemented these, it is important that you recognize why they are important</a:t>
            </a:r>
          </a:p>
          <a:p>
            <a:r>
              <a:rPr lang="en-US" dirty="0"/>
              <a:t>Answer: “Single Responsibility Principle, Open-Closed Principle, </a:t>
            </a:r>
            <a:r>
              <a:rPr lang="en-US" dirty="0" err="1"/>
              <a:t>Liskov</a:t>
            </a:r>
            <a:r>
              <a:rPr lang="en-US" dirty="0"/>
              <a:t>-Substitution Principle, Interface Segregation Principle, and Dependency Inversion Principle”</a:t>
            </a:r>
          </a:p>
        </p:txBody>
      </p:sp>
    </p:spTree>
    <p:extLst>
      <p:ext uri="{BB962C8B-B14F-4D97-AF65-F5344CB8AC3E}">
        <p14:creationId xmlns:p14="http://schemas.microsoft.com/office/powerpoint/2010/main" val="3563645848"/>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8092</TotalTime>
  <Words>837</Words>
  <Application>Microsoft Office PowerPoint</Application>
  <PresentationFormat>Custom</PresentationFormat>
  <Paragraphs>53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Helvetica Neue</vt:lpstr>
      <vt:lpstr>Helvetica Neue Light</vt:lpstr>
      <vt:lpstr>Industrial</vt:lpstr>
      <vt:lpstr>Technical Interview</vt:lpstr>
      <vt:lpstr>What is a technical interview?</vt:lpstr>
      <vt:lpstr>Types of Technical Interviews</vt:lpstr>
      <vt:lpstr>Domain Specific Interview</vt:lpstr>
      <vt:lpstr>Knowledge Based Interviews</vt:lpstr>
      <vt:lpstr>Common Questions</vt:lpstr>
      <vt:lpstr>Difference between an abstract class and an interface</vt:lpstr>
      <vt:lpstr>The Principles of OOP</vt:lpstr>
      <vt:lpstr>The SOLID Principles for OOP</vt:lpstr>
      <vt:lpstr>Difference Between and Class and an Object</vt:lpstr>
      <vt:lpstr>How to Prepare for a Technical Interview</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Class</dc:title>
  <dc:creator>Andrew Llewellyn</dc:creator>
  <cp:lastModifiedBy>Mike Terrill</cp:lastModifiedBy>
  <cp:revision>112</cp:revision>
  <dcterms:modified xsi:type="dcterms:W3CDTF">2020-01-02T19:17:34Z</dcterms:modified>
</cp:coreProperties>
</file>