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3" r:id="rId4"/>
    <p:sldId id="259" r:id="rId5"/>
    <p:sldId id="260" r:id="rId6"/>
    <p:sldId id="264" r:id="rId7"/>
    <p:sldId id="261" r:id="rId8"/>
    <p:sldId id="265" r:id="rId9"/>
    <p:sldId id="262" r:id="rId10"/>
    <p:sldId id="266" r:id="rId11"/>
    <p:sldId id="267" r:id="rId12"/>
    <p:sldId id="268" r:id="rId13"/>
    <p:sldId id="269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0" d="100"/>
          <a:sy n="30" d="100"/>
        </p:scale>
        <p:origin x="120" y="116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Heinisch" userId="S::mike@devcodecamp.com::2103a58d-419b-489d-8e2f-275a270b3a19" providerId="AD" clId="Web-{B0A990B5-E583-BC74-96C0-A9714BB966A6}"/>
    <pc:docChg chg="addSld delSld">
      <pc:chgData name="Mike Heinisch" userId="S::mike@devcodecamp.com::2103a58d-419b-489d-8e2f-275a270b3a19" providerId="AD" clId="Web-{B0A990B5-E583-BC74-96C0-A9714BB966A6}" dt="2019-07-19T13:55:00.629" v="1"/>
      <pc:docMkLst>
        <pc:docMk/>
      </pc:docMkLst>
      <pc:sldChg chg="new del">
        <pc:chgData name="Mike Heinisch" userId="S::mike@devcodecamp.com::2103a58d-419b-489d-8e2f-275a270b3a19" providerId="AD" clId="Web-{B0A990B5-E583-BC74-96C0-A9714BB966A6}" dt="2019-07-19T13:55:00.629" v="1"/>
        <pc:sldMkLst>
          <pc:docMk/>
          <pc:sldMk cId="2160390718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4591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https://docs.microsoft.com/en-us/dotnet/csharp/programming-guide/statements-expressions-operators/expression-bodied-members</a:t>
            </a:r>
          </a:p>
        </p:txBody>
      </p:sp>
    </p:spTree>
    <p:extLst>
      <p:ext uri="{BB962C8B-B14F-4D97-AF65-F5344CB8AC3E}">
        <p14:creationId xmlns:p14="http://schemas.microsoft.com/office/powerpoint/2010/main" val="427294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9900" y="1092200"/>
            <a:ext cx="9525000" cy="11506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473200" y="1803400"/>
            <a:ext cx="96393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473200" y="6718300"/>
            <a:ext cx="9639300" cy="5092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302000"/>
            <a:ext cx="9525000" cy="9207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11493490" y="6373383"/>
            <a:ext cx="1396722" cy="96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pic" sz="quarter" idx="13"/>
          </p:nvPr>
        </p:nvSpPr>
        <p:spPr>
          <a:xfrm>
            <a:off x="15798800" y="68707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Shape 85"/>
          <p:cNvSpPr>
            <a:spLocks noGrp="1"/>
          </p:cNvSpPr>
          <p:nvPr>
            <p:ph type="pic" sz="quarter" idx="14"/>
          </p:nvPr>
        </p:nvSpPr>
        <p:spPr>
          <a:xfrm>
            <a:off x="15798800" y="9525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hape 86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23724221" y="13125450"/>
            <a:ext cx="368504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2387600" y="89662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4"/>
          </p:nvPr>
        </p:nvSpPr>
        <p:spPr>
          <a:xfrm>
            <a:off x="2387600" y="6059289"/>
            <a:ext cx="196215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3"/>
              </a:buBlip>
            </a:lvl1pPr>
            <a:lvl2pPr>
              <a:buBlip>
                <a:blip r:embed="rId13"/>
              </a:buBlip>
            </a:lvl2pPr>
            <a:lvl3pPr>
              <a:buBlip>
                <a:blip r:embed="rId13"/>
              </a:buBlip>
            </a:lvl3pPr>
            <a:lvl4pPr>
              <a:buBlip>
                <a:blip r:embed="rId13"/>
              </a:buBlip>
            </a:lvl4pPr>
            <a:lvl5pPr>
              <a:buBlip>
                <a:blip r:embed="rId13"/>
              </a:buBlip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3721936" y="13125450"/>
            <a:ext cx="368504" cy="3870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8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3" t="20921" r="26192" b="35956"/>
          <a:stretch/>
        </p:blipFill>
        <p:spPr>
          <a:xfrm>
            <a:off x="22352000" y="11709400"/>
            <a:ext cx="1778000" cy="16764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ctrTitle"/>
          </p:nvPr>
        </p:nvSpPr>
        <p:spPr>
          <a:xfrm>
            <a:off x="6590334" y="8236384"/>
            <a:ext cx="11203332" cy="10377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511809">
              <a:defRPr sz="6200">
                <a:effectLst>
                  <a:outerShdw blurRad="31496" dist="23622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dirty="0"/>
              <a:t>Properties vs. Fields</a:t>
            </a:r>
            <a:endParaRPr dirty="0"/>
          </a:p>
        </p:txBody>
      </p:sp>
      <p:pic>
        <p:nvPicPr>
          <p:cNvPr id="121" name="im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207" y="5372088"/>
            <a:ext cx="16187586" cy="2971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2123831"/>
          </a:xfrm>
        </p:spPr>
        <p:txBody>
          <a:bodyPr/>
          <a:lstStyle/>
          <a:p>
            <a:r>
              <a:rPr lang="en-US" dirty="0"/>
              <a:t>Advantages of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2949331"/>
            <a:ext cx="21437600" cy="1914071"/>
          </a:xfrm>
        </p:spPr>
        <p:txBody>
          <a:bodyPr/>
          <a:lstStyle/>
          <a:p>
            <a:r>
              <a:rPr lang="en-US" dirty="0"/>
              <a:t>Able to later add extra logic when needed, which won’t break existing code.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361" y="3625012"/>
            <a:ext cx="6355007" cy="952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9071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2982546"/>
            <a:ext cx="21437600" cy="80391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Vary the get/set accessibility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For read-only properties where you don’t want to explicitly declare the backing variable</a:t>
            </a:r>
          </a:p>
          <a:p>
            <a:pPr lvl="1"/>
            <a:r>
              <a:rPr lang="en-US" dirty="0"/>
              <a:t>Ability to access setter from within class, but not outside of the class.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050" y="6100186"/>
            <a:ext cx="14799117" cy="91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7413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Allows data binding to work properly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binding is the process of connecting the user interface and business logic of an application.</a:t>
            </a:r>
          </a:p>
          <a:p>
            <a:r>
              <a:rPr lang="en-US" dirty="0"/>
              <a:t>Data binding set up correctly: When the data in an element changes, data binding allows for an automatic update to reflect the change.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029" y="6037943"/>
            <a:ext cx="11245057" cy="92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6178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1B4DB-3DFD-48D2-A8BB-07C5DBBB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7.0 Properties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61C17-36D7-47EB-BCA8-A42E530CC38C}"/>
              </a:ext>
            </a:extLst>
          </p:cNvPr>
          <p:cNvSpPr txBox="1"/>
          <p:nvPr/>
        </p:nvSpPr>
        <p:spPr>
          <a:xfrm>
            <a:off x="12608169" y="4800688"/>
            <a:ext cx="10550120" cy="45653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857250" marR="0" indent="-8572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Expression-bodied definitions can be used with properties whenever the expression for a supported member consists of a single expression</a:t>
            </a:r>
            <a:endParaRPr kumimoji="0" lang="en-US" sz="5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DFA46C-8D7F-48E5-A1F3-B1985BD9B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4800688"/>
            <a:ext cx="10302632" cy="633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9343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vs. Fields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Fields are variables of any type that are declared directly in the scope of a class.</a:t>
            </a:r>
          </a:p>
          <a:p>
            <a:r>
              <a:rPr lang="en-US" dirty="0">
                <a:effectLst/>
              </a:rPr>
              <a:t>Properties are a way of getting values without exposing the member variables of a class.</a:t>
            </a:r>
          </a:p>
          <a:p>
            <a:r>
              <a:rPr lang="en-US" dirty="0">
                <a:effectLst/>
              </a:rPr>
              <a:t>Properties have accessors through which the private fields can be read or written.</a:t>
            </a:r>
          </a:p>
          <a:p>
            <a:r>
              <a:rPr lang="en-US" dirty="0">
                <a:effectLst/>
              </a:rPr>
              <a:t>Think of properties as an extension of fields.</a:t>
            </a:r>
          </a:p>
        </p:txBody>
      </p:sp>
    </p:spTree>
    <p:extLst>
      <p:ext uri="{BB962C8B-B14F-4D97-AF65-F5344CB8AC3E}">
        <p14:creationId xmlns:p14="http://schemas.microsoft.com/office/powerpoint/2010/main" val="28658885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Properties prevent the methods and attributes of a class from being accessed from outside of the class.</a:t>
            </a:r>
          </a:p>
          <a:p>
            <a:pPr lvl="1"/>
            <a:r>
              <a:rPr lang="en-US" dirty="0">
                <a:effectLst/>
              </a:rPr>
              <a:t>This means having private fields with public properties to access those fields.</a:t>
            </a:r>
          </a:p>
          <a:p>
            <a:r>
              <a:rPr lang="en-US" dirty="0"/>
              <a:t>It is important to prevent people from inserting illegal values or change the value of a field in a way you (the developer) did not expect.</a:t>
            </a:r>
          </a:p>
          <a:p>
            <a:r>
              <a:rPr lang="en-US" dirty="0"/>
              <a:t>You, as the developer, decide how your data can be accessed.</a:t>
            </a:r>
          </a:p>
        </p:txBody>
      </p:sp>
    </p:spTree>
    <p:extLst>
      <p:ext uri="{BB962C8B-B14F-4D97-AF65-F5344CB8AC3E}">
        <p14:creationId xmlns:p14="http://schemas.microsoft.com/office/powerpoint/2010/main" val="5116095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3343" y="3784600"/>
            <a:ext cx="21437600" cy="6157686"/>
          </a:xfrm>
        </p:spPr>
        <p:txBody>
          <a:bodyPr/>
          <a:lstStyle/>
          <a:p>
            <a:r>
              <a:rPr lang="en-US" dirty="0">
                <a:effectLst/>
              </a:rPr>
              <a:t>The accessor of a property contains the ability to get (read or compute) or set (write) the property.</a:t>
            </a:r>
          </a:p>
          <a:p>
            <a:r>
              <a:rPr lang="en-US" dirty="0"/>
              <a:t>A property can have a get accessor, a set accessor, or both.</a:t>
            </a:r>
          </a:p>
        </p:txBody>
      </p:sp>
    </p:spTree>
    <p:extLst>
      <p:ext uri="{BB962C8B-B14F-4D97-AF65-F5344CB8AC3E}">
        <p14:creationId xmlns:p14="http://schemas.microsoft.com/office/powerpoint/2010/main" val="74852052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Accessor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the get accessor as similar to that of a method. It will return the property type, just like a method will return the return type. </a:t>
            </a:r>
          </a:p>
          <a:p>
            <a:r>
              <a:rPr lang="en-US" dirty="0"/>
              <a:t>The get accessor will return the value of a private field. </a:t>
            </a:r>
          </a:p>
          <a:p>
            <a:r>
              <a:rPr lang="en-US" dirty="0"/>
              <a:t>Only using the get accessor is a read-only property, which means a value can’t be assigned to it.</a:t>
            </a:r>
          </a:p>
        </p:txBody>
      </p:sp>
    </p:spTree>
    <p:extLst>
      <p:ext uri="{BB962C8B-B14F-4D97-AF65-F5344CB8AC3E}">
        <p14:creationId xmlns:p14="http://schemas.microsoft.com/office/powerpoint/2010/main" val="30968256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Accessor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3784600"/>
            <a:ext cx="9627039" cy="7592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69615" y="5547007"/>
            <a:ext cx="11041185" cy="27802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92D050"/>
                </a:solidFill>
              </a:rPr>
              <a:t>In this example, you can only get the integer of what a Player’s health is, not set it.</a:t>
            </a:r>
            <a:endParaRPr kumimoji="0" lang="en-US" sz="5800" b="0" i="0" u="none" strike="noStrike" cap="none" spc="0" normalizeH="0" baseline="0" dirty="0">
              <a:ln>
                <a:noFill/>
              </a:ln>
              <a:solidFill>
                <a:srgbClr val="92D050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50846734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Accessor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set accessor uses the value keyword to store values in a private variable. </a:t>
            </a:r>
          </a:p>
          <a:p>
            <a:r>
              <a:rPr lang="en-US" dirty="0"/>
              <a:t>Only using the set accessor is a write-only property.</a:t>
            </a:r>
          </a:p>
        </p:txBody>
      </p:sp>
    </p:spTree>
    <p:extLst>
      <p:ext uri="{BB962C8B-B14F-4D97-AF65-F5344CB8AC3E}">
        <p14:creationId xmlns:p14="http://schemas.microsoft.com/office/powerpoint/2010/main" val="106475071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Accessor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3125666"/>
            <a:ext cx="9786763" cy="93066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69615" y="5547007"/>
            <a:ext cx="11041185" cy="27802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92D050"/>
                </a:solidFill>
              </a:rPr>
              <a:t>In this example, you can only set the integer of what a Player’s health is, not get it.</a:t>
            </a:r>
            <a:endParaRPr kumimoji="0" lang="en-US" sz="5800" b="0" i="0" u="none" strike="noStrike" cap="none" spc="0" normalizeH="0" baseline="0" dirty="0">
              <a:ln>
                <a:noFill/>
              </a:ln>
              <a:solidFill>
                <a:srgbClr val="92D050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19428528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</a:t>
            </a:r>
            <a:r>
              <a:rPr lang="en-US" dirty="0"/>
              <a:t>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199" y="3784599"/>
            <a:ext cx="6668477" cy="7926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582" y="3784599"/>
            <a:ext cx="12130873" cy="53072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23582" y="9776107"/>
            <a:ext cx="4026877" cy="27802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//Output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92D050"/>
                </a:solidFill>
              </a:rPr>
              <a:t>//100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b="0" i="0" u="none" strike="noStrike" cap="none" spc="0" normalizeH="0" baseline="0" dirty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//50</a:t>
            </a:r>
          </a:p>
        </p:txBody>
      </p:sp>
    </p:spTree>
    <p:extLst>
      <p:ext uri="{BB962C8B-B14F-4D97-AF65-F5344CB8AC3E}">
        <p14:creationId xmlns:p14="http://schemas.microsoft.com/office/powerpoint/2010/main" val="272095511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474</Words>
  <Application>Microsoft Office PowerPoint</Application>
  <PresentationFormat>Custom</PresentationFormat>
  <Paragraphs>45</Paragraphs>
  <Slides>13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Industrial</vt:lpstr>
      <vt:lpstr>Properties vs. Fields</vt:lpstr>
      <vt:lpstr>Properties vs. Fields</vt:lpstr>
      <vt:lpstr>Properties</vt:lpstr>
      <vt:lpstr>Accessors</vt:lpstr>
      <vt:lpstr>Get Accessor</vt:lpstr>
      <vt:lpstr>Get Accessor Example</vt:lpstr>
      <vt:lpstr>Set Accessor</vt:lpstr>
      <vt:lpstr>Set Accessor Example</vt:lpstr>
      <vt:lpstr>Properties Example</vt:lpstr>
      <vt:lpstr>Advantages of Properties</vt:lpstr>
      <vt:lpstr>Advantages of Properties</vt:lpstr>
      <vt:lpstr>Advantages of Properties</vt:lpstr>
      <vt:lpstr>C# 7.0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Developer</dc:creator>
  <cp:lastModifiedBy>Mike Terrill</cp:lastModifiedBy>
  <cp:revision>62</cp:revision>
  <dcterms:modified xsi:type="dcterms:W3CDTF">2019-07-19T13:55:00Z</dcterms:modified>
</cp:coreProperties>
</file>