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2" r:id="rId4"/>
    <p:sldId id="267" r:id="rId5"/>
    <p:sldId id="259" r:id="rId6"/>
    <p:sldId id="261" r:id="rId7"/>
    <p:sldId id="271" r:id="rId8"/>
    <p:sldId id="268" r:id="rId9"/>
    <p:sldId id="269" r:id="rId10"/>
    <p:sldId id="258" r:id="rId11"/>
    <p:sldId id="264" r:id="rId12"/>
    <p:sldId id="260" r:id="rId13"/>
    <p:sldId id="270" r:id="rId14"/>
    <p:sldId id="272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10" autoAdjust="0"/>
  </p:normalViewPr>
  <p:slideViewPr>
    <p:cSldViewPr snapToGrid="0">
      <p:cViewPr varScale="1">
        <p:scale>
          <a:sx n="49" d="100"/>
          <a:sy n="49" d="100"/>
        </p:scale>
        <p:origin x="1038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Turning on a game system:</a:t>
            </a:r>
          </a:p>
          <a:p>
            <a:r>
              <a:rPr lang="en-US" dirty="0"/>
              <a:t>	Who cares what actually happens, I just want it to turn on!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Phone:</a:t>
            </a:r>
          </a:p>
          <a:p>
            <a:r>
              <a:rPr lang="en-US" dirty="0"/>
              <a:t>	I care about the power button, volume rocker, camera (public)</a:t>
            </a:r>
          </a:p>
          <a:p>
            <a:r>
              <a:rPr lang="en-US" dirty="0"/>
              <a:t>	I don’t care about how they work specifically (private)</a:t>
            </a:r>
          </a:p>
          <a:p>
            <a:r>
              <a:rPr lang="en-US" dirty="0"/>
              <a:t>Making a user interface for the phone!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achieved Data Abstraction by making Save() visible (relevant info the </a:t>
            </a:r>
            <a:r>
              <a:rPr lang="en-US" dirty="0" err="1"/>
              <a:t>the</a:t>
            </a:r>
            <a:r>
              <a:rPr lang="en-US" dirty="0"/>
              <a:t> user; encapsulation), but making the actual logic (Validate() and </a:t>
            </a:r>
            <a:r>
              <a:rPr lang="en-US" dirty="0" err="1"/>
              <a:t>DatabaseSetup</a:t>
            </a:r>
            <a:r>
              <a:rPr lang="en-US" dirty="0"/>
              <a:t>(); data abstraction)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1"/>
              </a:buBlip>
            </a:lvl1pPr>
            <a:lvl2pPr>
              <a:buBlip>
                <a:blip r:embed="rId11"/>
              </a:buBlip>
            </a:lvl2pPr>
            <a:lvl3pPr>
              <a:buBlip>
                <a:blip r:embed="rId11"/>
              </a:buBlip>
            </a:lvl3pPr>
            <a:lvl4pPr>
              <a:buBlip>
                <a:blip r:embed="rId11"/>
              </a:buBlip>
            </a:lvl4pPr>
            <a:lvl5pPr>
              <a:buBlip>
                <a:blip r:embed="rId11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>
            <a:fillRect/>
          </a:stretch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175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Four Pillars of OOP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Process where one class acquires the member variables and methods of another class</a:t>
            </a:r>
          </a:p>
          <a:p>
            <a:r>
              <a:rPr lang="en-US" dirty="0">
                <a:effectLst/>
              </a:rPr>
              <a:t>The derived class (child class, subclass) inherits </a:t>
            </a:r>
            <a:r>
              <a:rPr lang="en-US" dirty="0"/>
              <a:t>all of the members (variables and methods) from its base class (parent class, superclass).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3608753"/>
            <a:ext cx="11408853" cy="7961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3608753"/>
            <a:ext cx="11421377" cy="71297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forms of a single object</a:t>
            </a:r>
          </a:p>
          <a:p>
            <a:r>
              <a:rPr lang="en-US" dirty="0"/>
              <a:t>Static Polymorphism</a:t>
            </a:r>
          </a:p>
          <a:p>
            <a:pPr lvl="1"/>
            <a:r>
              <a:rPr lang="en-US" dirty="0"/>
              <a:t>Function overloading</a:t>
            </a:r>
          </a:p>
          <a:p>
            <a:pPr lvl="1"/>
            <a:r>
              <a:rPr lang="en-US" dirty="0"/>
              <a:t>Operator overloading</a:t>
            </a:r>
          </a:p>
          <a:p>
            <a:r>
              <a:rPr lang="en-US" dirty="0"/>
              <a:t>Dynamic Polymorphism</a:t>
            </a:r>
          </a:p>
          <a:p>
            <a:pPr lvl="1"/>
            <a:r>
              <a:rPr lang="en-US" dirty="0"/>
              <a:t>Abstract class, virtual, override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Polymorphism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998543"/>
            <a:ext cx="17786913" cy="90117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Polymorphism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924540"/>
            <a:ext cx="7969738" cy="10549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280" y="2790596"/>
            <a:ext cx="6651381" cy="5408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0833" y="8199411"/>
            <a:ext cx="6651381" cy="54537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OOP is a </a:t>
            </a:r>
            <a:r>
              <a:rPr lang="en-US"/>
              <a:t>programming paradigm organized </a:t>
            </a:r>
            <a:r>
              <a:rPr lang="en-US" dirty="0"/>
              <a:t>around objects rather than actions.</a:t>
            </a:r>
          </a:p>
          <a:p>
            <a:r>
              <a:rPr lang="en-US" dirty="0"/>
              <a:t>Objects have attributes (member variables, fields)</a:t>
            </a:r>
          </a:p>
          <a:p>
            <a:r>
              <a:rPr lang="en-US" dirty="0"/>
              <a:t>Objects have actions (member methods)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Four Pillars of OOP?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Encapsulation, Data Abstraction, Inheritance, and Polymorphism combine to make an object-oriented </a:t>
            </a:r>
            <a:r>
              <a:rPr lang="en-US"/>
              <a:t>programming paradigm. </a:t>
            </a:r>
            <a:endParaRPr lang="en-US" dirty="0"/>
          </a:p>
          <a:p>
            <a:r>
              <a:rPr lang="en-US" dirty="0"/>
              <a:t>These concepts as individuals can be used in a non-OOP way, but combined they define what OOP is all about.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modifiers specify the accessibility of member or type</a:t>
            </a:r>
          </a:p>
          <a:p>
            <a:r>
              <a:rPr lang="en-US" dirty="0"/>
              <a:t>public: can be accessed by any other code. Its access is never restricted</a:t>
            </a:r>
          </a:p>
          <a:p>
            <a:r>
              <a:rPr lang="en-US" dirty="0"/>
              <a:t>private: can only be accessed by code in the same class</a:t>
            </a:r>
          </a:p>
          <a:p>
            <a:r>
              <a:rPr lang="en-US" dirty="0"/>
              <a:t>protected: similar to private. Difference is it can be accessed in a child class (any class that inherits from the parent class)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hiding of implementation details</a:t>
            </a:r>
          </a:p>
          <a:p>
            <a:pPr lvl="1"/>
            <a:r>
              <a:rPr lang="en-US" dirty="0"/>
              <a:t>Preventing access to irrelevant data</a:t>
            </a:r>
          </a:p>
          <a:p>
            <a:r>
              <a:rPr lang="en-US" dirty="0"/>
              <a:t>Only care about the object as you see it, not the implementation details</a:t>
            </a:r>
          </a:p>
          <a:p>
            <a:r>
              <a:rPr lang="en-US" dirty="0"/>
              <a:t>Access modifiers are used to implement encapsulation</a:t>
            </a:r>
          </a:p>
          <a:p>
            <a:pPr lvl="1"/>
            <a:r>
              <a:rPr lang="en-US" dirty="0"/>
              <a:t>Use public properties to access private member variables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relevant information visible</a:t>
            </a:r>
          </a:p>
          <a:p>
            <a:pPr lvl="1"/>
            <a:r>
              <a:rPr lang="en-US" dirty="0"/>
              <a:t>Gives the user access to relevant data</a:t>
            </a:r>
          </a:p>
          <a:p>
            <a:r>
              <a:rPr lang="en-US" dirty="0"/>
              <a:t>Focus on what the object does instead of how it does what it does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&amp; Abstraction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Think of when you purchase a mobile phone</a:t>
            </a:r>
          </a:p>
          <a:p>
            <a:r>
              <a:rPr lang="en-US" dirty="0"/>
              <a:t>You don’t see how the circuit board, or any of the other inner parts, work. Truthfully, you don’t really care how it works. The inner parts are </a:t>
            </a:r>
            <a:r>
              <a:rPr lang="en-US" dirty="0">
                <a:solidFill>
                  <a:srgbClr val="92D050"/>
                </a:solidFill>
              </a:rPr>
              <a:t>encapsulated</a:t>
            </a:r>
            <a:r>
              <a:rPr lang="en-US" dirty="0"/>
              <a:t> inside the phone casing, and the </a:t>
            </a:r>
            <a:r>
              <a:rPr lang="en-US" dirty="0">
                <a:solidFill>
                  <a:srgbClr val="92D050"/>
                </a:solidFill>
              </a:rPr>
              <a:t>irrelevant</a:t>
            </a:r>
            <a:r>
              <a:rPr lang="en-US" dirty="0"/>
              <a:t> information is kept from you.</a:t>
            </a:r>
          </a:p>
          <a:p>
            <a:r>
              <a:rPr lang="en-US" dirty="0">
                <a:solidFill>
                  <a:srgbClr val="92D050"/>
                </a:solidFill>
              </a:rPr>
              <a:t>Abstraction</a:t>
            </a:r>
            <a:r>
              <a:rPr lang="en-US" dirty="0"/>
              <a:t> is when you see the different features (ability to make a call, take photos, download apps, listen to music, etc.) of the phone, instead of the internal parts of the phone. You see only the </a:t>
            </a:r>
            <a:r>
              <a:rPr lang="en-US" dirty="0">
                <a:solidFill>
                  <a:srgbClr val="92D050"/>
                </a:solidFill>
              </a:rPr>
              <a:t>relevant</a:t>
            </a:r>
            <a:r>
              <a:rPr lang="en-US" dirty="0"/>
              <a:t> information to you. </a:t>
            </a:r>
          </a:p>
          <a:p>
            <a:pPr lvl="1"/>
            <a:r>
              <a:rPr lang="en-US" dirty="0"/>
              <a:t>A user and an engineer will look at a phone very differently.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Code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068514"/>
            <a:ext cx="10009554" cy="9992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14738" y="4999640"/>
            <a:ext cx="9812216" cy="63504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Animal class has public properties to access private member variables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This allows the ability to hide implementation details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  <a:p>
            <a:pPr marL="857250" marR="0" indent="-8572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55600"/>
            <a:ext cx="21437600" cy="3429000"/>
          </a:xfrm>
        </p:spPr>
        <p:txBody>
          <a:bodyPr/>
          <a:lstStyle/>
          <a:p>
            <a:r>
              <a:rPr lang="en-US" dirty="0"/>
              <a:t>Data Abstraction Code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63246" y="5140163"/>
            <a:ext cx="8528539" cy="5457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Abstraction achieved through the use of the  "private" access modifier to hide some methods and all member variables from the outside world</a:t>
            </a:r>
          </a:p>
        </p:txBody>
      </p:sp>
      <p:pic>
        <p:nvPicPr>
          <p:cNvPr id="3" name="Picture Placeholder 2" descr="newPropExample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816735" y="2847340"/>
            <a:ext cx="11616690" cy="97631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Custom</PresentationFormat>
  <Paragraphs>53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 Neue</vt:lpstr>
      <vt:lpstr>Helvetica Neue Light</vt:lpstr>
      <vt:lpstr>Industrial</vt:lpstr>
      <vt:lpstr>Four Pillars of OOP</vt:lpstr>
      <vt:lpstr>Object-Oriented Programming (OOP)</vt:lpstr>
      <vt:lpstr>What Are Four Pillars of OOP?</vt:lpstr>
      <vt:lpstr>Access modifiers</vt:lpstr>
      <vt:lpstr>Encapsulation</vt:lpstr>
      <vt:lpstr>Data Abstraction</vt:lpstr>
      <vt:lpstr>Encapsulation &amp; Abstraction Example</vt:lpstr>
      <vt:lpstr>Encapsulation Code Example</vt:lpstr>
      <vt:lpstr>Data Abstraction Code Example</vt:lpstr>
      <vt:lpstr>Inheritance</vt:lpstr>
      <vt:lpstr>Inheritance Example</vt:lpstr>
      <vt:lpstr>Polymorphism</vt:lpstr>
      <vt:lpstr>Static Polymorphism Example</vt:lpstr>
      <vt:lpstr>Dynamic Polymorphism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70</cp:revision>
  <dcterms:created xsi:type="dcterms:W3CDTF">2019-01-03T16:44:28Z</dcterms:created>
  <dcterms:modified xsi:type="dcterms:W3CDTF">2019-01-03T17:01:54Z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