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6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73" autoAdjust="0"/>
  </p:normalViewPr>
  <p:slideViewPr>
    <p:cSldViewPr snapToGrid="0">
      <p:cViewPr varScale="1">
        <p:scale>
          <a:sx n="51" d="100"/>
          <a:sy n="51" d="100"/>
        </p:scale>
        <p:origin x="954" y="10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Pizza </a:t>
            </a:r>
            <a:r>
              <a:rPr lang="en-US" dirty="0" err="1"/>
              <a:t>pizza</a:t>
            </a:r>
            <a:r>
              <a:rPr lang="en-US" dirty="0"/>
              <a:t> = new Pizza() instance can’t see static property as a member variable b/c it’s a non-static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6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Pizza </a:t>
            </a:r>
            <a:r>
              <a:rPr lang="en-US" dirty="0" err="1"/>
              <a:t>pizza</a:t>
            </a:r>
            <a:r>
              <a:rPr lang="en-US" dirty="0"/>
              <a:t> = new Pizza() instance can’t see static property as a member variable b/c it’s a non-static class</a:t>
            </a:r>
          </a:p>
        </p:txBody>
      </p:sp>
    </p:spTree>
    <p:extLst>
      <p:ext uri="{BB962C8B-B14F-4D97-AF65-F5344CB8AC3E}">
        <p14:creationId xmlns:p14="http://schemas.microsoft.com/office/powerpoint/2010/main" val="1943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Static vs. </a:t>
            </a:r>
            <a:r>
              <a:rPr lang="en-US"/>
              <a:t>Non-Static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2480902" cy="1385277"/>
          </a:xfrm>
        </p:spPr>
        <p:txBody>
          <a:bodyPr>
            <a:normAutofit fontScale="90000"/>
          </a:bodyPr>
          <a:lstStyle/>
          <a:p>
            <a:r>
              <a:rPr lang="en-US" dirty="0"/>
              <a:t>Non-Static with Static Members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703" y="1919244"/>
            <a:ext cx="10173138" cy="325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09EE4D-F544-4C90-9B71-220127B23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33" y="1919244"/>
            <a:ext cx="11075946" cy="11357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637A4F-FA39-4EC0-9AC0-B56C5F8B4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7723" y="6713505"/>
            <a:ext cx="7637097" cy="30807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F39EE3-6D19-45C4-B0EC-328B908DE124}"/>
              </a:ext>
            </a:extLst>
          </p:cNvPr>
          <p:cNvSpPr txBox="1"/>
          <p:nvPr/>
        </p:nvSpPr>
        <p:spPr>
          <a:xfrm>
            <a:off x="12479703" y="5399771"/>
            <a:ext cx="10173138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The price of your pizza is 4.5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B4D77-7C79-489B-AE43-4F0ED700965B}"/>
              </a:ext>
            </a:extLst>
          </p:cNvPr>
          <p:cNvSpPr txBox="1"/>
          <p:nvPr/>
        </p:nvSpPr>
        <p:spPr>
          <a:xfrm>
            <a:off x="12713651" y="9963482"/>
            <a:ext cx="10173138" cy="18876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The price of your pizza is 3.5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92D050"/>
                </a:solidFill>
              </a:rPr>
              <a:t>The price of your pizza is 5.25</a:t>
            </a:r>
            <a:endParaRPr kumimoji="0" lang="en-US" sz="580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6622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Difference Between Static &amp; Non-Static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Main difference between </a:t>
            </a:r>
            <a:r>
              <a:rPr lang="en-US" dirty="0">
                <a:solidFill>
                  <a:srgbClr val="92D050"/>
                </a:solidFill>
                <a:effectLst/>
              </a:rPr>
              <a:t>static</a:t>
            </a:r>
            <a:r>
              <a:rPr lang="en-US" dirty="0">
                <a:effectLst/>
              </a:rPr>
              <a:t> class and </a:t>
            </a:r>
            <a:r>
              <a:rPr lang="en-US" dirty="0">
                <a:solidFill>
                  <a:srgbClr val="92D050"/>
                </a:solidFill>
                <a:effectLst/>
              </a:rPr>
              <a:t>non-static</a:t>
            </a:r>
            <a:r>
              <a:rPr lang="en-US" dirty="0">
                <a:effectLst/>
              </a:rPr>
              <a:t> class is a </a:t>
            </a:r>
            <a:r>
              <a:rPr lang="en-US" dirty="0">
                <a:solidFill>
                  <a:srgbClr val="92D050"/>
                </a:solidFill>
                <a:effectLst/>
              </a:rPr>
              <a:t>static</a:t>
            </a:r>
            <a:r>
              <a:rPr lang="en-US" dirty="0">
                <a:effectLst/>
              </a:rPr>
              <a:t> class </a:t>
            </a:r>
            <a:r>
              <a:rPr lang="en-US" dirty="0">
                <a:solidFill>
                  <a:srgbClr val="FF0000"/>
                </a:solidFill>
                <a:effectLst/>
              </a:rPr>
              <a:t>can’t</a:t>
            </a:r>
            <a:r>
              <a:rPr lang="en-US" dirty="0">
                <a:effectLst/>
              </a:rPr>
              <a:t> be instantiated. </a:t>
            </a:r>
          </a:p>
          <a:p>
            <a:r>
              <a:rPr lang="en-US" dirty="0">
                <a:effectLst/>
              </a:rPr>
              <a:t>A </a:t>
            </a:r>
            <a:r>
              <a:rPr lang="en-US" dirty="0">
                <a:solidFill>
                  <a:srgbClr val="92D050"/>
                </a:solidFill>
                <a:effectLst/>
              </a:rPr>
              <a:t>static</a:t>
            </a:r>
            <a:r>
              <a:rPr lang="en-US" dirty="0">
                <a:effectLst/>
              </a:rPr>
              <a:t> class has one version regardless of how many instances of its enclosing type are created. </a:t>
            </a:r>
          </a:p>
          <a:p>
            <a:r>
              <a:rPr lang="en-US" dirty="0">
                <a:effectLst/>
              </a:rPr>
              <a:t>You can never use the </a:t>
            </a:r>
            <a:r>
              <a:rPr lang="en-US" dirty="0">
                <a:solidFill>
                  <a:srgbClr val="00B0F0"/>
                </a:solidFill>
                <a:effectLst/>
              </a:rPr>
              <a:t>new</a:t>
            </a:r>
            <a:r>
              <a:rPr lang="en-US" dirty="0">
                <a:effectLst/>
              </a:rPr>
              <a:t> keyword to create a variable of the class type.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58885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Static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static</a:t>
            </a:r>
            <a:r>
              <a:rPr lang="en-US" dirty="0"/>
              <a:t> class can be used when you want methods that only have input parameters and won’t ever need to get or set any fields of an instance.</a:t>
            </a:r>
          </a:p>
          <a:p>
            <a:r>
              <a:rPr lang="en-US" dirty="0"/>
              <a:t>Essentially, use a </a:t>
            </a:r>
            <a:r>
              <a:rPr lang="en-US" dirty="0">
                <a:solidFill>
                  <a:srgbClr val="92D050"/>
                </a:solidFill>
              </a:rPr>
              <a:t>static</a:t>
            </a:r>
            <a:r>
              <a:rPr lang="en-US" dirty="0"/>
              <a:t> class when you only care about the output, opposed to an object performing an action or instantiating multiple objects.</a:t>
            </a:r>
          </a:p>
          <a:p>
            <a:r>
              <a:rPr lang="en-US" dirty="0"/>
              <a:t>Common examples of this are a Math class, Shape class, or Menu class. Also, a class that contains a bunch of helper methods.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6252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093" y="2999764"/>
            <a:ext cx="11943179" cy="4121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093" y="11898557"/>
            <a:ext cx="17594129" cy="695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093" y="7533176"/>
            <a:ext cx="17605476" cy="39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234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 Members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static</a:t>
            </a:r>
            <a:r>
              <a:rPr lang="en-US" dirty="0"/>
              <a:t> class can have static fields, static properties, and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25578581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68" y="3442188"/>
            <a:ext cx="12647247" cy="6415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188" y="3430258"/>
            <a:ext cx="10114892" cy="21845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5140" y="7444963"/>
            <a:ext cx="10114892" cy="241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523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Non-Static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effectLst/>
              </a:rPr>
              <a:t>Non-static</a:t>
            </a:r>
            <a:r>
              <a:rPr lang="en-US" dirty="0">
                <a:effectLst/>
              </a:rPr>
              <a:t> is more appropriate for an object that has an action that affects member fields, in which case there will need to be instantiations of the object.</a:t>
            </a:r>
          </a:p>
          <a:p>
            <a:r>
              <a:rPr lang="en-US" dirty="0">
                <a:solidFill>
                  <a:srgbClr val="92D050"/>
                </a:solidFill>
              </a:rPr>
              <a:t>Non-static</a:t>
            </a:r>
            <a:r>
              <a:rPr lang="en-US" dirty="0"/>
              <a:t> is also appropriate when you want to create multiple objects from the same class. </a:t>
            </a:r>
          </a:p>
          <a:p>
            <a:pPr lvl="1"/>
            <a:r>
              <a:rPr lang="en-US" dirty="0"/>
              <a:t>For example, a red car and black car instantiate from the non-static Car class.</a:t>
            </a:r>
          </a:p>
        </p:txBody>
      </p:sp>
    </p:spTree>
    <p:extLst>
      <p:ext uri="{BB962C8B-B14F-4D97-AF65-F5344CB8AC3E}">
        <p14:creationId xmlns:p14="http://schemas.microsoft.com/office/powerpoint/2010/main" val="273715664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Non-Static Class Members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non-static</a:t>
            </a:r>
            <a:r>
              <a:rPr lang="en-US" dirty="0"/>
              <a:t> class also can have static fields, static properties, static methods, and static constructors</a:t>
            </a:r>
          </a:p>
          <a:p>
            <a:r>
              <a:rPr lang="en-US" dirty="0"/>
              <a:t>Static constructors exist to </a:t>
            </a:r>
            <a:r>
              <a:rPr lang="en-US"/>
              <a:t>initialize static </a:t>
            </a:r>
            <a:r>
              <a:rPr lang="en-US" dirty="0"/>
              <a:t>fields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7837731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2480902" cy="1385277"/>
          </a:xfrm>
        </p:spPr>
        <p:txBody>
          <a:bodyPr>
            <a:normAutofit fontScale="90000"/>
          </a:bodyPr>
          <a:lstStyle/>
          <a:p>
            <a:r>
              <a:rPr lang="en-US" dirty="0"/>
              <a:t>Non-Static with Static Members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703" y="1919244"/>
            <a:ext cx="10173138" cy="325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09EE4D-F544-4C90-9B71-220127B23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33" y="1919244"/>
            <a:ext cx="11075946" cy="11357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637A4F-FA39-4EC0-9AC0-B56C5F8B4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9703" y="5623047"/>
            <a:ext cx="7637097" cy="30807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C36740-5D81-41AE-B832-591D7D91595F}"/>
              </a:ext>
            </a:extLst>
          </p:cNvPr>
          <p:cNvSpPr txBox="1"/>
          <p:nvPr/>
        </p:nvSpPr>
        <p:spPr>
          <a:xfrm>
            <a:off x="12479703" y="9204607"/>
            <a:ext cx="8850435" cy="27802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What will the static methods output in each static void Main method?</a:t>
            </a:r>
          </a:p>
        </p:txBody>
      </p:sp>
    </p:spTree>
    <p:extLst>
      <p:ext uri="{BB962C8B-B14F-4D97-AF65-F5344CB8AC3E}">
        <p14:creationId xmlns:p14="http://schemas.microsoft.com/office/powerpoint/2010/main" val="256732571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352</Words>
  <Application>Microsoft Office PowerPoint</Application>
  <PresentationFormat>Custom</PresentationFormat>
  <Paragraphs>28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Helvetica Neue</vt:lpstr>
      <vt:lpstr>Helvetica Neue Light</vt:lpstr>
      <vt:lpstr>Industrial</vt:lpstr>
      <vt:lpstr>Static vs. Non-Static</vt:lpstr>
      <vt:lpstr>Difference Between Static &amp; Non-Static</vt:lpstr>
      <vt:lpstr>When To Use Static</vt:lpstr>
      <vt:lpstr>Static Class Example</vt:lpstr>
      <vt:lpstr>Static Class Members</vt:lpstr>
      <vt:lpstr>Static Class Example</vt:lpstr>
      <vt:lpstr>When To Use Non-Static</vt:lpstr>
      <vt:lpstr>Non-Static Class Members</vt:lpstr>
      <vt:lpstr>Non-Static with Static Members Example</vt:lpstr>
      <vt:lpstr>Non-Static with Static Members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Mike Terrill</cp:lastModifiedBy>
  <cp:revision>61</cp:revision>
  <dcterms:modified xsi:type="dcterms:W3CDTF">2018-07-30T18:16:50Z</dcterms:modified>
</cp:coreProperties>
</file>