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2" r:id="rId5"/>
    <p:sldId id="263" r:id="rId6"/>
    <p:sldId id="259" r:id="rId7"/>
    <p:sldId id="264" r:id="rId8"/>
    <p:sldId id="260" r:id="rId9"/>
    <p:sldId id="266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02" autoAdjust="0"/>
  </p:normalViewPr>
  <p:slideViewPr>
    <p:cSldViewPr snapToGrid="0">
      <p:cViewPr varScale="1">
        <p:scale>
          <a:sx n="50" d="100"/>
          <a:sy n="50" d="100"/>
        </p:scale>
        <p:origin x="954" y="1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in" userId="S::nevin@devcodecamp.com::dac36887-41ba-492a-a0a9-5b926762257c" providerId="AD" clId="Web-{D0C0983E-3DCE-3DAB-E535-BDE7C910FE60}"/>
    <pc:docChg chg="modSld">
      <pc:chgData name="Nevin" userId="S::nevin@devcodecamp.com::dac36887-41ba-492a-a0a9-5b926762257c" providerId="AD" clId="Web-{D0C0983E-3DCE-3DAB-E535-BDE7C910FE60}" dt="2019-07-12T18:33:49.392" v="0" actId="1076"/>
      <pc:docMkLst>
        <pc:docMk/>
      </pc:docMkLst>
      <pc:sldChg chg="modSp">
        <pc:chgData name="Nevin" userId="S::nevin@devcodecamp.com::dac36887-41ba-492a-a0a9-5b926762257c" providerId="AD" clId="Web-{D0C0983E-3DCE-3DAB-E535-BDE7C910FE60}" dt="2019-07-12T18:33:49.392" v="0" actId="1076"/>
        <pc:sldMkLst>
          <pc:docMk/>
          <pc:sldMk cId="450599085" sldId="262"/>
        </pc:sldMkLst>
        <pc:picChg chg="mod">
          <ac:chgData name="Nevin" userId="S::nevin@devcodecamp.com::dac36887-41ba-492a-a0a9-5b926762257c" providerId="AD" clId="Web-{D0C0983E-3DCE-3DAB-E535-BDE7C910FE60}" dt="2019-07-12T18:33:49.392" v="0" actId="1076"/>
          <ac:picMkLst>
            <pc:docMk/>
            <pc:sldMk cId="450599085" sldId="26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IEnumerable</a:t>
            </a:r>
            <a:r>
              <a:rPr lang="en-US" dirty="0"/>
              <a:t>: supports iteration</a:t>
            </a:r>
            <a:r>
              <a:rPr lang="en-US" baseline="0" dirty="0"/>
              <a:t> over a collection. Contains a method called </a:t>
            </a:r>
            <a:r>
              <a:rPr lang="en-US" baseline="0" dirty="0" err="1"/>
              <a:t>GetEnumerator</a:t>
            </a:r>
            <a:r>
              <a:rPr lang="en-US" baseline="0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GetEnumerator</a:t>
            </a:r>
            <a:r>
              <a:rPr lang="en-US" baseline="0" dirty="0"/>
              <a:t>: returns an </a:t>
            </a:r>
            <a:r>
              <a:rPr lang="en-US" baseline="0" dirty="0" err="1"/>
              <a:t>IEnumerator</a:t>
            </a:r>
            <a:endParaRPr lang="en-US" baseline="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IEnumerator</a:t>
            </a:r>
            <a:r>
              <a:rPr lang="en-US" baseline="0" dirty="0"/>
              <a:t>: provides the ability to iterate through the collection by exposing </a:t>
            </a:r>
            <a:r>
              <a:rPr lang="en-US" baseline="0" dirty="0" err="1"/>
              <a:t>MoveNext</a:t>
            </a:r>
            <a:r>
              <a:rPr lang="en-US" baseline="0" dirty="0"/>
              <a:t> method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MoveNext</a:t>
            </a:r>
            <a:r>
              <a:rPr lang="en-US" baseline="0" dirty="0"/>
              <a:t>: advances enumerator to get the next element of the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6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IEnumerable</a:t>
            </a:r>
            <a:r>
              <a:rPr lang="en-US" dirty="0"/>
              <a:t>: supports iteration</a:t>
            </a:r>
            <a:r>
              <a:rPr lang="en-US" baseline="0" dirty="0"/>
              <a:t> over a collection. Contains a method called </a:t>
            </a:r>
            <a:r>
              <a:rPr lang="en-US" baseline="0" dirty="0" err="1"/>
              <a:t>GetEnumerator</a:t>
            </a:r>
            <a:r>
              <a:rPr lang="en-US" baseline="0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GetEnumerator</a:t>
            </a:r>
            <a:r>
              <a:rPr lang="en-US" baseline="0" dirty="0"/>
              <a:t>: returns an </a:t>
            </a:r>
            <a:r>
              <a:rPr lang="en-US" baseline="0" dirty="0" err="1"/>
              <a:t>IEnumerator</a:t>
            </a:r>
            <a:endParaRPr lang="en-US" baseline="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IEnumerator</a:t>
            </a:r>
            <a:r>
              <a:rPr lang="en-US" baseline="0" dirty="0"/>
              <a:t>: provides the ability to iterate through the collection by exposing </a:t>
            </a:r>
            <a:r>
              <a:rPr lang="en-US" baseline="0" dirty="0" err="1"/>
              <a:t>MoveNext</a:t>
            </a:r>
            <a:r>
              <a:rPr lang="en-US" baseline="0" dirty="0"/>
              <a:t> method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MoveNext</a:t>
            </a:r>
            <a:r>
              <a:rPr lang="en-US" baseline="0" dirty="0"/>
              <a:t>: advances enumerator to get the next element of the collection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8431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IEnumerable</a:t>
            </a:r>
            <a:r>
              <a:rPr lang="en-US" dirty="0"/>
              <a:t>: supports iteration</a:t>
            </a:r>
            <a:r>
              <a:rPr lang="en-US" baseline="0" dirty="0"/>
              <a:t> over a collection. Contains a method called </a:t>
            </a:r>
            <a:r>
              <a:rPr lang="en-US" baseline="0" dirty="0" err="1"/>
              <a:t>GetEnumerator</a:t>
            </a:r>
            <a:r>
              <a:rPr lang="en-US" baseline="0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GetEnumerator</a:t>
            </a:r>
            <a:r>
              <a:rPr lang="en-US" baseline="0" dirty="0"/>
              <a:t>: returns an </a:t>
            </a:r>
            <a:r>
              <a:rPr lang="en-US" baseline="0" dirty="0" err="1"/>
              <a:t>IEnumerator</a:t>
            </a:r>
            <a:endParaRPr lang="en-US" baseline="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IEnumerator</a:t>
            </a:r>
            <a:r>
              <a:rPr lang="en-US" baseline="0" dirty="0"/>
              <a:t>: provides the ability to iterate through the collection by exposing </a:t>
            </a:r>
            <a:r>
              <a:rPr lang="en-US" baseline="0" dirty="0" err="1"/>
              <a:t>MoveNext</a:t>
            </a:r>
            <a:r>
              <a:rPr lang="en-US" baseline="0" dirty="0"/>
              <a:t> method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MoveNext</a:t>
            </a:r>
            <a:r>
              <a:rPr lang="en-US" baseline="0" dirty="0"/>
              <a:t>: advances enumerator to get the next element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2983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IEnumerable</a:t>
            </a:r>
            <a:r>
              <a:rPr lang="en-US" dirty="0"/>
              <a:t>: supports iteration</a:t>
            </a:r>
            <a:r>
              <a:rPr lang="en-US" baseline="0" dirty="0"/>
              <a:t> over a collection. Contains a method called </a:t>
            </a:r>
            <a:r>
              <a:rPr lang="en-US" baseline="0" dirty="0" err="1"/>
              <a:t>GetEnumerator</a:t>
            </a:r>
            <a:r>
              <a:rPr lang="en-US" baseline="0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GetEnumerator</a:t>
            </a:r>
            <a:r>
              <a:rPr lang="en-US" baseline="0" dirty="0"/>
              <a:t>: returns an </a:t>
            </a:r>
            <a:r>
              <a:rPr lang="en-US" baseline="0" dirty="0" err="1"/>
              <a:t>IEnumerator</a:t>
            </a:r>
            <a:endParaRPr lang="en-US" baseline="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IEnumerator</a:t>
            </a:r>
            <a:r>
              <a:rPr lang="en-US" baseline="0" dirty="0"/>
              <a:t>: provides the ability to iterate through the collection by exposing </a:t>
            </a:r>
            <a:r>
              <a:rPr lang="en-US" baseline="0" dirty="0" err="1"/>
              <a:t>MoveNext</a:t>
            </a:r>
            <a:r>
              <a:rPr lang="en-US" baseline="0" dirty="0"/>
              <a:t> method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MoveNext</a:t>
            </a:r>
            <a:r>
              <a:rPr lang="en-US" baseline="0" dirty="0"/>
              <a:t>: advances enumerator to get the next element of the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IEnumerable</a:t>
            </a:r>
            <a:r>
              <a:rPr lang="en-US" dirty="0"/>
              <a:t>: supports iteration</a:t>
            </a:r>
            <a:r>
              <a:rPr lang="en-US" baseline="0" dirty="0"/>
              <a:t> over a collection. Contains a method called </a:t>
            </a:r>
            <a:r>
              <a:rPr lang="en-US" baseline="0" dirty="0" err="1"/>
              <a:t>GetEnumerator</a:t>
            </a:r>
            <a:r>
              <a:rPr lang="en-US" baseline="0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GetEnumerator</a:t>
            </a:r>
            <a:r>
              <a:rPr lang="en-US" baseline="0" dirty="0"/>
              <a:t>: returns an </a:t>
            </a:r>
            <a:r>
              <a:rPr lang="en-US" baseline="0" dirty="0" err="1"/>
              <a:t>IEnumerator</a:t>
            </a:r>
            <a:endParaRPr lang="en-US" baseline="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IEnumerator</a:t>
            </a:r>
            <a:r>
              <a:rPr lang="en-US" baseline="0" dirty="0"/>
              <a:t>: provides the ability to iterate through the collection by exposing </a:t>
            </a:r>
            <a:r>
              <a:rPr lang="en-US" baseline="0" dirty="0" err="1"/>
              <a:t>MoveNext</a:t>
            </a:r>
            <a:r>
              <a:rPr lang="en-US" baseline="0" dirty="0"/>
              <a:t> method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MoveNext</a:t>
            </a:r>
            <a:r>
              <a:rPr lang="en-US" baseline="0" dirty="0"/>
              <a:t>: advances enumerator to get the next element of the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Custom Iterators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400" dirty="0"/>
              <a:t>Difference Between Iterating &amp; Enumerating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Iterating</a:t>
            </a:r>
            <a:r>
              <a:rPr lang="en-US" dirty="0"/>
              <a:t> means to step through a collection where some steps might be repeated.</a:t>
            </a:r>
          </a:p>
          <a:p>
            <a:r>
              <a:rPr lang="en-US" dirty="0">
                <a:solidFill>
                  <a:srgbClr val="92D050"/>
                </a:solidFill>
              </a:rPr>
              <a:t>Enumerating</a:t>
            </a:r>
            <a:r>
              <a:rPr lang="en-US" dirty="0"/>
              <a:t> means going step by step through all of the values in a collection of values. </a:t>
            </a:r>
          </a:p>
          <a:p>
            <a:pPr lvl="1"/>
            <a:r>
              <a:rPr lang="en-US" dirty="0"/>
              <a:t>This means that enumerating requires iterating, where each step is getting a value from a collection.</a:t>
            </a:r>
          </a:p>
        </p:txBody>
      </p:sp>
    </p:spTree>
    <p:extLst>
      <p:ext uri="{BB962C8B-B14F-4D97-AF65-F5344CB8AC3E}">
        <p14:creationId xmlns:p14="http://schemas.microsoft.com/office/powerpoint/2010/main" val="16394275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 </a:t>
            </a:r>
            <a:r>
              <a:rPr lang="en-US" dirty="0">
                <a:solidFill>
                  <a:srgbClr val="92D050"/>
                </a:solidFill>
                <a:effectLst/>
              </a:rPr>
              <a:t>iterator</a:t>
            </a:r>
            <a:r>
              <a:rPr lang="en-US" dirty="0">
                <a:effectLst/>
              </a:rPr>
              <a:t> is used to step through a collection such as a list and an array.</a:t>
            </a:r>
          </a:p>
          <a:p>
            <a:r>
              <a:rPr lang="en-US" dirty="0">
                <a:effectLst/>
              </a:rPr>
              <a:t>An iterator method does a </a:t>
            </a:r>
            <a:r>
              <a:rPr lang="en-US" dirty="0">
                <a:solidFill>
                  <a:srgbClr val="92D050"/>
                </a:solidFill>
                <a:effectLst/>
              </a:rPr>
              <a:t>custom iteration </a:t>
            </a:r>
            <a:r>
              <a:rPr lang="en-US" dirty="0">
                <a:effectLst/>
              </a:rPr>
              <a:t>over a collection.</a:t>
            </a:r>
          </a:p>
          <a:p>
            <a:r>
              <a:rPr lang="en-US" dirty="0">
                <a:effectLst/>
              </a:rPr>
              <a:t>By having a class inherit the </a:t>
            </a:r>
            <a:r>
              <a:rPr lang="en-US" dirty="0" err="1">
                <a:solidFill>
                  <a:srgbClr val="92D050"/>
                </a:solidFill>
                <a:effectLst/>
              </a:rPr>
              <a:t>IEnumerable</a:t>
            </a:r>
            <a:r>
              <a:rPr lang="en-US" dirty="0">
                <a:effectLst/>
              </a:rPr>
              <a:t> interface, it makes it possible to </a:t>
            </a:r>
            <a:r>
              <a:rPr lang="en-US" dirty="0">
                <a:solidFill>
                  <a:schemeClr val="tx1"/>
                </a:solidFill>
                <a:effectLst/>
              </a:rPr>
              <a:t>enumerate</a:t>
            </a:r>
            <a:r>
              <a:rPr lang="en-US" dirty="0">
                <a:effectLst/>
              </a:rPr>
              <a:t> (mention a number of things one by one) through a collection of objects using a </a:t>
            </a:r>
            <a:r>
              <a:rPr lang="en-US" dirty="0" err="1">
                <a:solidFill>
                  <a:srgbClr val="92D050"/>
                </a:solidFill>
                <a:effectLst/>
              </a:rPr>
              <a:t>foreach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2D050"/>
                </a:solidFill>
                <a:effectLst/>
              </a:rPr>
              <a:t>loop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Iterator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137744"/>
            <a:ext cx="21087863" cy="8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990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Iterator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15" y="3421306"/>
            <a:ext cx="6281615" cy="4797921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473200" y="8739552"/>
            <a:ext cx="8567615" cy="2582985"/>
          </a:xfrm>
        </p:spPr>
        <p:txBody>
          <a:bodyPr>
            <a:normAutofit fontScale="92500"/>
          </a:bodyPr>
          <a:lstStyle/>
          <a:p>
            <a:r>
              <a:rPr lang="en-US" dirty="0"/>
              <a:t>Once the </a:t>
            </a:r>
            <a:r>
              <a:rPr lang="en-US" dirty="0" err="1">
                <a:solidFill>
                  <a:srgbClr val="92D050"/>
                </a:solidFill>
              </a:rPr>
              <a:t>foreach</a:t>
            </a:r>
            <a:r>
              <a:rPr lang="en-US" dirty="0">
                <a:solidFill>
                  <a:srgbClr val="92D050"/>
                </a:solidFill>
              </a:rPr>
              <a:t> loop </a:t>
            </a:r>
            <a:r>
              <a:rPr lang="en-US" dirty="0"/>
              <a:t>is hit, it calls on the </a:t>
            </a:r>
            <a:r>
              <a:rPr lang="en-US" dirty="0" err="1">
                <a:solidFill>
                  <a:srgbClr val="92D050"/>
                </a:solidFill>
              </a:rPr>
              <a:t>GetEnumerator</a:t>
            </a:r>
            <a:r>
              <a:rPr lang="en-US" dirty="0"/>
              <a:t> method in the </a:t>
            </a:r>
            <a:r>
              <a:rPr lang="en-US" dirty="0">
                <a:solidFill>
                  <a:srgbClr val="92D050"/>
                </a:solidFill>
              </a:rPr>
              <a:t>Week</a:t>
            </a:r>
            <a:r>
              <a:rPr lang="en-US" dirty="0"/>
              <a:t>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2097" y="3421306"/>
            <a:ext cx="4761035" cy="7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79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Keyword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Iterator method uses the </a:t>
            </a:r>
            <a:r>
              <a:rPr lang="en-US" dirty="0">
                <a:solidFill>
                  <a:srgbClr val="92D050"/>
                </a:solidFill>
              </a:rPr>
              <a:t>yield return </a:t>
            </a:r>
            <a:r>
              <a:rPr lang="en-US" dirty="0">
                <a:solidFill>
                  <a:schemeClr val="tx1"/>
                </a:solidFill>
              </a:rPr>
              <a:t>keyword to return each value in a collection one at a time.</a:t>
            </a:r>
          </a:p>
          <a:p>
            <a:r>
              <a:rPr lang="en-US" dirty="0">
                <a:solidFill>
                  <a:schemeClr val="tx1"/>
                </a:solidFill>
              </a:rPr>
              <a:t>The current location of your code is remembered!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the iteration will only stop when another </a:t>
            </a:r>
            <a:r>
              <a:rPr lang="en-US" dirty="0">
                <a:solidFill>
                  <a:srgbClr val="92D050"/>
                </a:solidFill>
              </a:rPr>
              <a:t>yield return </a:t>
            </a:r>
            <a:r>
              <a:rPr lang="en-US" dirty="0">
                <a:solidFill>
                  <a:schemeClr val="tx1"/>
                </a:solidFill>
              </a:rPr>
              <a:t>statement is hit, leaving off with the previous </a:t>
            </a:r>
            <a:r>
              <a:rPr lang="en-US" dirty="0">
                <a:solidFill>
                  <a:srgbClr val="92D050"/>
                </a:solidFill>
              </a:rPr>
              <a:t>yield return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enabled by the </a:t>
            </a:r>
            <a:r>
              <a:rPr lang="en-US" dirty="0" err="1">
                <a:solidFill>
                  <a:schemeClr val="tx1"/>
                </a:solidFill>
              </a:rPr>
              <a:t>MoveNext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609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</a:t>
            </a:r>
            <a:r>
              <a:rPr lang="en-US" dirty="0" err="1"/>
              <a:t>foreach</a:t>
            </a:r>
            <a:r>
              <a:rPr lang="en-US"/>
              <a:t> loop?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92D050"/>
                </a:solidFill>
              </a:rPr>
              <a:t>foreach</a:t>
            </a:r>
            <a:r>
              <a:rPr lang="en-US" dirty="0"/>
              <a:t> loop internally (under the hood) gets the iterator and calls the correct methods, essentially using the </a:t>
            </a:r>
            <a:r>
              <a:rPr lang="en-US" dirty="0" err="1">
                <a:solidFill>
                  <a:srgbClr val="92D050"/>
                </a:solidFill>
              </a:rPr>
              <a:t>IEnumerable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err="1">
                <a:solidFill>
                  <a:srgbClr val="92D050"/>
                </a:solidFill>
              </a:rPr>
              <a:t>IEnumerator</a:t>
            </a:r>
            <a:r>
              <a:rPr lang="en-US" dirty="0">
                <a:solidFill>
                  <a:schemeClr val="tx1"/>
                </a:solidFill>
              </a:rPr>
              <a:t> interfaces.</a:t>
            </a:r>
            <a:r>
              <a:rPr lang="en-US" dirty="0"/>
              <a:t> 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92D050"/>
                </a:solidFill>
              </a:rPr>
              <a:t>custom iterator </a:t>
            </a:r>
            <a:r>
              <a:rPr lang="en-US" dirty="0"/>
              <a:t>when you want to implement your own type or custom iteration. This is where explicitly inheriting </a:t>
            </a:r>
            <a:r>
              <a:rPr lang="en-US" dirty="0" err="1">
                <a:solidFill>
                  <a:srgbClr val="92D050"/>
                </a:solidFill>
              </a:rPr>
              <a:t>IEnumerable</a:t>
            </a:r>
            <a:r>
              <a:rPr lang="en-US" dirty="0"/>
              <a:t> interface comes into play.</a:t>
            </a:r>
          </a:p>
        </p:txBody>
      </p:sp>
    </p:spTree>
    <p:extLst>
      <p:ext uri="{BB962C8B-B14F-4D97-AF65-F5344CB8AC3E}">
        <p14:creationId xmlns:p14="http://schemas.microsoft.com/office/powerpoint/2010/main" val="23357305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Iterator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249490"/>
            <a:ext cx="19432190" cy="85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82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Iterator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627560"/>
            <a:ext cx="10011017" cy="678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569" y="5266836"/>
            <a:ext cx="11927664" cy="2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71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497</Words>
  <Application>Microsoft Office PowerPoint</Application>
  <PresentationFormat>Custom</PresentationFormat>
  <Paragraphs>42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Industrial</vt:lpstr>
      <vt:lpstr>Custom Iterators</vt:lpstr>
      <vt:lpstr>Difference Between Iterating &amp; Enumerating</vt:lpstr>
      <vt:lpstr>Custom Iterator</vt:lpstr>
      <vt:lpstr>Custom Iterator Example</vt:lpstr>
      <vt:lpstr>Custom Iterator Example</vt:lpstr>
      <vt:lpstr>Yield Keyword</vt:lpstr>
      <vt:lpstr>Why not just use foreach loop?</vt:lpstr>
      <vt:lpstr>Custom Iterator Example</vt:lpstr>
      <vt:lpstr>Custom Iterator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55</cp:revision>
  <dcterms:modified xsi:type="dcterms:W3CDTF">2019-07-12T18:33:49Z</dcterms:modified>
</cp:coreProperties>
</file>