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3" r:id="rId4"/>
    <p:sldId id="264" r:id="rId5"/>
    <p:sldId id="272" r:id="rId6"/>
    <p:sldId id="259" r:id="rId7"/>
    <p:sldId id="273" r:id="rId8"/>
    <p:sldId id="275" r:id="rId9"/>
    <p:sldId id="260" r:id="rId10"/>
    <p:sldId id="276" r:id="rId11"/>
    <p:sldId id="261" r:id="rId12"/>
    <p:sldId id="277" r:id="rId13"/>
    <p:sldId id="262" r:id="rId14"/>
    <p:sldId id="265" r:id="rId15"/>
    <p:sldId id="269" r:id="rId16"/>
    <p:sldId id="266" r:id="rId17"/>
    <p:sldId id="270" r:id="rId18"/>
    <p:sldId id="267" r:id="rId19"/>
    <p:sldId id="268" r:id="rId20"/>
    <p:sldId id="271" r:id="rId21"/>
    <p:sldId id="2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" userId="S::kim@devcodecamp.com::f01e26ea-70e8-4f87-a6fa-5688b53a810e" providerId="AD" clId="Web-{A4999223-3CAE-78D2-CE90-11DBC5F8E765}"/>
    <pc:docChg chg="modSld">
      <pc:chgData name="Kim" userId="S::kim@devcodecamp.com::f01e26ea-70e8-4f87-a6fa-5688b53a810e" providerId="AD" clId="Web-{A4999223-3CAE-78D2-CE90-11DBC5F8E765}" dt="2019-02-06T15:40:54.789" v="1" actId="1076"/>
      <pc:docMkLst>
        <pc:docMk/>
      </pc:docMkLst>
      <pc:sldChg chg="modSp">
        <pc:chgData name="Kim" userId="S::kim@devcodecamp.com::f01e26ea-70e8-4f87-a6fa-5688b53a810e" providerId="AD" clId="Web-{A4999223-3CAE-78D2-CE90-11DBC5F8E765}" dt="2019-02-06T15:40:54.789" v="1" actId="1076"/>
        <pc:sldMkLst>
          <pc:docMk/>
          <pc:sldMk cId="3692419451" sldId="260"/>
        </pc:sldMkLst>
        <pc:picChg chg="mod">
          <ac:chgData name="Kim" userId="S::kim@devcodecamp.com::f01e26ea-70e8-4f87-a6fa-5688b53a810e" providerId="AD" clId="Web-{A4999223-3CAE-78D2-CE90-11DBC5F8E765}" dt="2019-02-06T15:40:54.789" v="1" actId="1076"/>
          <ac:picMkLst>
            <pc:docMk/>
            <pc:sldMk cId="3692419451" sldId="260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Variables, Data Types, Operators</a:t>
            </a:r>
            <a:endParaRPr dirty="0"/>
          </a:p>
        </p:txBody>
      </p:sp>
      <p:pic>
        <p:nvPicPr>
          <p:cNvPr id="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9087" y="4703874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5244123"/>
            <a:ext cx="19972367" cy="36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8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-- Function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92" y="3415322"/>
            <a:ext cx="15812477" cy="90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059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4433155"/>
            <a:ext cx="20508723" cy="45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12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-- Function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38" y="3200767"/>
            <a:ext cx="14071600" cy="95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0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					</a:t>
            </a: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+								Addition (also String concat</a:t>
            </a:r>
            <a:r>
              <a:rPr lang="en" sz="5400" dirty="0"/>
              <a:t>e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nation)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-								Subtraction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*								Multiplication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/								Division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%								Modulus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++								Increment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--								Decrement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977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4214" y="3189655"/>
            <a:ext cx="12119707" cy="9418514"/>
          </a:xfrm>
        </p:spPr>
        <p:txBody>
          <a:bodyPr/>
          <a:lstStyle/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						</a:t>
            </a:r>
            <a:r>
              <a:rPr lang="en" sz="48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+								2 + 2 = 4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-								4 – 2 = 2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*								5 * 5 = 25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/								10 / 5 = 2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%								4 % 3 = 1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++								1++ = 2</a:t>
            </a:r>
          </a:p>
          <a:p>
            <a:pPr marL="0" lvl="0" indent="0">
              <a:spcBef>
                <a:spcPts val="1000"/>
              </a:spcBef>
              <a:buClr>
                <a:srgbClr val="FFFFFF"/>
              </a:buClr>
              <a:buSzPct val="25000"/>
              <a:buNone/>
            </a:pPr>
            <a:r>
              <a:rPr lang="en" sz="4800" dirty="0">
                <a:latin typeface="Helvetica Neue"/>
                <a:ea typeface="Helvetica Neue"/>
                <a:cs typeface="Helvetica Neue"/>
                <a:sym typeface="Helvetica Neue"/>
              </a:rPr>
              <a:t>--								1--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70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is Important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41300" lvl="0" indent="-241300">
              <a:spcBef>
                <a:spcPts val="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order of operations can matter a lot when writing code</a:t>
            </a:r>
          </a:p>
          <a:p>
            <a:pPr marL="241300" lvl="0" indent="-241300">
              <a:spcBef>
                <a:spcPts val="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of operations is left to right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Parentheses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Exponents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Multiply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Divide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Addition</a:t>
            </a:r>
          </a:p>
          <a:p>
            <a:pPr marL="241300" lvl="0" indent="-241300">
              <a:spcBef>
                <a:spcPts val="1900"/>
              </a:spcBef>
              <a:buClr>
                <a:srgbClr val="FFFFFF"/>
              </a:buClr>
              <a:buSzPct val="31578"/>
              <a:buFont typeface="Helvetica Neue"/>
              <a:buChar char="•"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6551866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+ 6 * 3 / 2 – (4 -1) + 9 * (3 – (2 * 4)) / 3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rgbClr val="92D050"/>
                </a:solidFill>
              </a:rPr>
              <a:t>- 5</a:t>
            </a:r>
          </a:p>
        </p:txBody>
      </p:sp>
    </p:spTree>
    <p:extLst>
      <p:ext uri="{BB962C8B-B14F-4D97-AF65-F5344CB8AC3E}">
        <p14:creationId xmlns:p14="http://schemas.microsoft.com/office/powerpoint/2010/main" val="7406755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=							x = y						x = y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+=							x += y					x = x + y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-=							x -= y					x = x - y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*=							x *= y					x = x * y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/=							x /= y					x = x / y</a:t>
            </a: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%=						x %= y					x = x %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516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						</a:t>
            </a:r>
            <a:r>
              <a:rPr lang="en" sz="5400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==									equal </a:t>
            </a:r>
            <a:r>
              <a:rPr lang="en" sz="5400" dirty="0"/>
              <a:t>to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!=									not equal </a:t>
            </a:r>
            <a:r>
              <a:rPr lang="en" sz="5400" dirty="0"/>
              <a:t>to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&gt;									greater than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&lt;									less than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&gt;=									greater than or equal to</a:t>
            </a:r>
          </a:p>
          <a:p>
            <a:pPr marL="0" lvl="0" indent="0">
              <a:lnSpc>
                <a:spcPct val="80000"/>
              </a:lnSpc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&lt;=									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34473886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variable is a named space in memory</a:t>
            </a:r>
          </a:p>
          <a:p>
            <a:r>
              <a:rPr lang="en-US" dirty="0">
                <a:effectLst/>
              </a:rPr>
              <a:t>Data can be assigned to a variable when we want to access data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r>
              <a:rPr lang="en-US" dirty="0"/>
              <a:t>What is a data type?</a:t>
            </a:r>
          </a:p>
          <a:p>
            <a:r>
              <a:rPr lang="en-US" dirty="0"/>
              <a:t>What is an example of a data type? Explain.</a:t>
            </a:r>
          </a:p>
          <a:p>
            <a:r>
              <a:rPr lang="en-US" dirty="0"/>
              <a:t>What does PEMDAS stand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262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Pay Calculator</a:t>
            </a:r>
          </a:p>
          <a:p>
            <a:pPr marL="0" indent="0">
              <a:buNone/>
            </a:pPr>
            <a:r>
              <a:rPr lang="en-US" dirty="0"/>
              <a:t>Write a program to prompt the user for hours and rate per hour to compute gross pay.</a:t>
            </a:r>
          </a:p>
          <a:p>
            <a:pPr marL="0" indent="0">
              <a:buNone/>
            </a:pPr>
            <a:r>
              <a:rPr lang="en-US" dirty="0"/>
              <a:t>Enter hours: 35</a:t>
            </a:r>
          </a:p>
          <a:p>
            <a:pPr marL="0" indent="0">
              <a:buNone/>
            </a:pPr>
            <a:r>
              <a:rPr lang="en-US" dirty="0"/>
              <a:t>Enter rate: 2.75</a:t>
            </a:r>
          </a:p>
          <a:p>
            <a:pPr marL="0" indent="0">
              <a:buNone/>
            </a:pPr>
            <a:r>
              <a:rPr lang="en-US" dirty="0"/>
              <a:t>Pay: 96.25</a:t>
            </a:r>
          </a:p>
        </p:txBody>
      </p:sp>
    </p:spTree>
    <p:extLst>
      <p:ext uri="{BB962C8B-B14F-4D97-AF65-F5344CB8AC3E}">
        <p14:creationId xmlns:p14="http://schemas.microsoft.com/office/powerpoint/2010/main" val="2222283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names should be nouns </a:t>
            </a:r>
          </a:p>
          <a:p>
            <a:r>
              <a:rPr lang="en-US" dirty="0"/>
              <a:t>Variable names are case sensitive</a:t>
            </a:r>
          </a:p>
          <a:p>
            <a:r>
              <a:rPr lang="en-US" dirty="0"/>
              <a:t>Good variable names should be descriptive</a:t>
            </a:r>
          </a:p>
          <a:p>
            <a:r>
              <a:rPr lang="en-US" dirty="0"/>
              <a:t>Reserved keywords cannot be variable names</a:t>
            </a:r>
          </a:p>
          <a:p>
            <a:pPr lvl="1"/>
            <a:r>
              <a:rPr lang="en-US" dirty="0"/>
              <a:t>i.e. public, private, protected, return, if, else, new, for, switch, static,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84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826239"/>
            <a:ext cx="21437600" cy="8039100"/>
          </a:xfrm>
        </p:spPr>
        <p:txBody>
          <a:bodyPr/>
          <a:lstStyle/>
          <a:p>
            <a:r>
              <a:rPr lang="en-US" dirty="0"/>
              <a:t>It is best practice to declare variables before assigning values to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that said, it is possible to declare and assign a variable in the same statement.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675" y="5373809"/>
            <a:ext cx="12867468" cy="2109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75" y="9953868"/>
            <a:ext cx="12867468" cy="11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44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is a strongly typed language</a:t>
            </a:r>
          </a:p>
          <a:p>
            <a:r>
              <a:rPr lang="en-US" dirty="0"/>
              <a:t>That means you must inform the compiler about which data type you would like to use when you declare a variable.</a:t>
            </a:r>
          </a:p>
          <a:p>
            <a:r>
              <a:rPr lang="en-US" dirty="0"/>
              <a:t>Value Type: assign a value directly to a variable</a:t>
            </a:r>
          </a:p>
          <a:p>
            <a:r>
              <a:rPr lang="en-US" dirty="0"/>
              <a:t>Reference Type: pointed to the location of where the value </a:t>
            </a:r>
            <a:r>
              <a:rPr lang="en-US"/>
              <a:t>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3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: Value type that stores numbers. 32-bit signed integer type</a:t>
            </a:r>
          </a:p>
          <a:p>
            <a:pPr lvl="1"/>
            <a:r>
              <a:rPr lang="en-US" dirty="0"/>
              <a:t>Default value is 0</a:t>
            </a:r>
          </a:p>
          <a:p>
            <a:r>
              <a:rPr lang="en-US" dirty="0"/>
              <a:t>char: Value type that stores a single 16-bit Unicode character</a:t>
            </a:r>
          </a:p>
          <a:p>
            <a:r>
              <a:rPr lang="en-US" dirty="0"/>
              <a:t>bool: Value type that is a Boolean value (True or False)</a:t>
            </a:r>
          </a:p>
          <a:p>
            <a:pPr lvl="1"/>
            <a:r>
              <a:rPr lang="en-US" dirty="0"/>
              <a:t>Default value is false</a:t>
            </a:r>
          </a:p>
          <a:p>
            <a:r>
              <a:rPr lang="en-US" dirty="0"/>
              <a:t>string: Reference type that stores characters that make up text</a:t>
            </a:r>
          </a:p>
          <a:p>
            <a:pPr lvl="1"/>
            <a:r>
              <a:rPr lang="en-US" dirty="0"/>
              <a:t>Default value is null</a:t>
            </a:r>
          </a:p>
        </p:txBody>
      </p:sp>
    </p:spTree>
    <p:extLst>
      <p:ext uri="{BB962C8B-B14F-4D97-AF65-F5344CB8AC3E}">
        <p14:creationId xmlns:p14="http://schemas.microsoft.com/office/powerpoint/2010/main" val="14670289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float: 32-bit (7 digits) floating point type</a:t>
            </a:r>
          </a:p>
          <a:p>
            <a:r>
              <a:rPr lang="en-US" dirty="0"/>
              <a:t>double: 64-bit (15-16 digits) floating point type</a:t>
            </a:r>
          </a:p>
          <a:p>
            <a:r>
              <a:rPr lang="en-US" dirty="0"/>
              <a:t>decimal: 128-bit (28-29 digits) floating decimal point type</a:t>
            </a:r>
          </a:p>
          <a:p>
            <a:r>
              <a:rPr lang="en-US" dirty="0">
                <a:solidFill>
                  <a:srgbClr val="92D050"/>
                </a:solidFill>
              </a:rPr>
              <a:t>All three are value types that store numbers</a:t>
            </a:r>
          </a:p>
        </p:txBody>
      </p:sp>
    </p:spTree>
    <p:extLst>
      <p:ext uri="{BB962C8B-B14F-4D97-AF65-F5344CB8AC3E}">
        <p14:creationId xmlns:p14="http://schemas.microsoft.com/office/powerpoint/2010/main" val="3928377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D252-C794-49A9-BF1E-0A715DEE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297240"/>
            <a:ext cx="20010796" cy="67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62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-- Function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58" y="3504588"/>
            <a:ext cx="17307169" cy="90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94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424</Words>
  <Application>Microsoft Office PowerPoint</Application>
  <PresentationFormat>Custom</PresentationFormat>
  <Paragraphs>96</Paragraphs>
  <Slides>21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Industrial</vt:lpstr>
      <vt:lpstr>Variables, Data Types, Operators</vt:lpstr>
      <vt:lpstr>Variables</vt:lpstr>
      <vt:lpstr>Declaring a variable</vt:lpstr>
      <vt:lpstr>Assigning a variable</vt:lpstr>
      <vt:lpstr>Data Types</vt:lpstr>
      <vt:lpstr>Data Types</vt:lpstr>
      <vt:lpstr>Data Types</vt:lpstr>
      <vt:lpstr>Numbers</vt:lpstr>
      <vt:lpstr>Numbers -- Function Example</vt:lpstr>
      <vt:lpstr>Boolean</vt:lpstr>
      <vt:lpstr>Boolean -- Function Example</vt:lpstr>
      <vt:lpstr>Strings</vt:lpstr>
      <vt:lpstr>Strings -- Function Example</vt:lpstr>
      <vt:lpstr>Operators</vt:lpstr>
      <vt:lpstr>Operator Examples</vt:lpstr>
      <vt:lpstr>Order of Operations is Important</vt:lpstr>
      <vt:lpstr>Order of Operations Example</vt:lpstr>
      <vt:lpstr>Assignment Operators</vt:lpstr>
      <vt:lpstr>Comparison Operators</vt:lpstr>
      <vt:lpstr>Review 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72</cp:revision>
  <dcterms:modified xsi:type="dcterms:W3CDTF">2019-02-06T15:40:54Z</dcterms:modified>
</cp:coreProperties>
</file>