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2" r:id="rId2"/>
    <p:sldId id="260" r:id="rId3"/>
    <p:sldId id="269" r:id="rId4"/>
    <p:sldId id="26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8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93" autoAdjust="0"/>
  </p:normalViewPr>
  <p:slideViewPr>
    <p:cSldViewPr snapToGrid="0">
      <p:cViewPr varScale="1">
        <p:scale>
          <a:sx n="51" d="100"/>
          <a:sy n="51" d="100"/>
        </p:scale>
        <p:origin x="954" y="8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" userId="S::kim@devcodecamp.com::f01e26ea-70e8-4f87-a6fa-5688b53a810e" providerId="AD" clId="Web-{EC97B26D-B3A4-D78D-6BC3-969307C641E5}"/>
    <pc:docChg chg="modSld">
      <pc:chgData name="Kim" userId="S::kim@devcodecamp.com::f01e26ea-70e8-4f87-a6fa-5688b53a810e" providerId="AD" clId="Web-{EC97B26D-B3A4-D78D-6BC3-969307C641E5}" dt="2019-03-01T18:19:34.144" v="0" actId="1076"/>
      <pc:docMkLst>
        <pc:docMk/>
      </pc:docMkLst>
      <pc:sldChg chg="modSp">
        <pc:chgData name="Kim" userId="S::kim@devcodecamp.com::f01e26ea-70e8-4f87-a6fa-5688b53a810e" providerId="AD" clId="Web-{EC97B26D-B3A4-D78D-6BC3-969307C641E5}" dt="2019-03-01T18:19:34.144" v="0" actId="1076"/>
        <pc:sldMkLst>
          <pc:docMk/>
          <pc:sldMk cId="0" sldId="256"/>
        </pc:sldMkLst>
        <pc:picChg chg="mod">
          <ac:chgData name="Kim" userId="S::kim@devcodecamp.com::f01e26ea-70e8-4f87-a6fa-5688b53a810e" providerId="AD" clId="Web-{EC97B26D-B3A4-D78D-6BC3-969307C641E5}" dt="2019-03-01T18:19:34.144" v="0" actId="1076"/>
          <ac:picMkLst>
            <pc:docMk/>
            <pc:sldMk cId="0" sldId="256"/>
            <ac:picMk id="121" creationId="{00000000-0000-0000-0000-000000000000}"/>
          </ac:picMkLst>
        </pc:picChg>
      </pc:sldChg>
    </pc:docChg>
  </pc:docChgLst>
  <pc:docChgLst>
    <pc:chgData name="Bradley Jakubowski" userId="88329629-c1d2-4122-962e-18d6ac630c3e" providerId="ADAL" clId="{FD5750B0-8EA2-4CE5-BA3A-3FBCC9A2B1B9}"/>
    <pc:docChg chg="delSld">
      <pc:chgData name="Bradley Jakubowski" userId="88329629-c1d2-4122-962e-18d6ac630c3e" providerId="ADAL" clId="{FD5750B0-8EA2-4CE5-BA3A-3FBCC9A2B1B9}" dt="2019-10-11T18:55:50.785" v="4" actId="2696"/>
      <pc:docMkLst>
        <pc:docMk/>
      </pc:docMkLst>
      <pc:sldChg chg="del">
        <pc:chgData name="Bradley Jakubowski" userId="88329629-c1d2-4122-962e-18d6ac630c3e" providerId="ADAL" clId="{FD5750B0-8EA2-4CE5-BA3A-3FBCC9A2B1B9}" dt="2019-10-11T18:55:50.395" v="0" actId="2696"/>
        <pc:sldMkLst>
          <pc:docMk/>
          <pc:sldMk cId="0" sldId="256"/>
        </pc:sldMkLst>
      </pc:sldChg>
      <pc:sldChg chg="del">
        <pc:chgData name="Bradley Jakubowski" userId="88329629-c1d2-4122-962e-18d6ac630c3e" providerId="ADAL" clId="{FD5750B0-8EA2-4CE5-BA3A-3FBCC9A2B1B9}" dt="2019-10-11T18:55:50.634" v="2" actId="2696"/>
        <pc:sldMkLst>
          <pc:docMk/>
          <pc:sldMk cId="2865888521" sldId="258"/>
        </pc:sldMkLst>
      </pc:sldChg>
      <pc:sldChg chg="del">
        <pc:chgData name="Bradley Jakubowski" userId="88329629-c1d2-4122-962e-18d6ac630c3e" providerId="ADAL" clId="{FD5750B0-8EA2-4CE5-BA3A-3FBCC9A2B1B9}" dt="2019-10-11T18:55:50.670" v="3" actId="2696"/>
        <pc:sldMkLst>
          <pc:docMk/>
          <pc:sldMk cId="1584997" sldId="259"/>
        </pc:sldMkLst>
      </pc:sldChg>
      <pc:sldChg chg="del">
        <pc:chgData name="Bradley Jakubowski" userId="88329629-c1d2-4122-962e-18d6ac630c3e" providerId="ADAL" clId="{FD5750B0-8EA2-4CE5-BA3A-3FBCC9A2B1B9}" dt="2019-10-11T18:55:50.785" v="4" actId="2696"/>
        <pc:sldMkLst>
          <pc:docMk/>
          <pc:sldMk cId="214788560" sldId="261"/>
        </pc:sldMkLst>
      </pc:sldChg>
      <pc:sldMasterChg chg="delSldLayout">
        <pc:chgData name="Bradley Jakubowski" userId="88329629-c1d2-4122-962e-18d6ac630c3e" providerId="ADAL" clId="{FD5750B0-8EA2-4CE5-BA3A-3FBCC9A2B1B9}" dt="2019-10-11T18:55:50.397" v="1" actId="2696"/>
        <pc:sldMasterMkLst>
          <pc:docMk/>
          <pc:sldMasterMk cId="0" sldId="2147483648"/>
        </pc:sldMasterMkLst>
        <pc:sldLayoutChg chg="del">
          <pc:chgData name="Bradley Jakubowski" userId="88329629-c1d2-4122-962e-18d6ac630c3e" providerId="ADAL" clId="{FD5750B0-8EA2-4CE5-BA3A-3FBCC9A2B1B9}" dt="2019-10-11T18:55:50.397" v="1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Michael Terrill" userId="S::michael@devcodecamp.com::6ad31e96-ed65-419a-9a69-967f4659770e" providerId="AD" clId="Web-{FE24E796-C306-E024-EC77-996BB8055981}"/>
    <pc:docChg chg="delSld">
      <pc:chgData name="Michael Terrill" userId="S::michael@devcodecamp.com::6ad31e96-ed65-419a-9a69-967f4659770e" providerId="AD" clId="Web-{FE24E796-C306-E024-EC77-996BB8055981}" dt="2019-01-17T16:18:30.495" v="6"/>
      <pc:docMkLst>
        <pc:docMk/>
      </pc:docMkLst>
      <pc:sldChg chg="del">
        <pc:chgData name="Michael Terrill" userId="S::michael@devcodecamp.com::6ad31e96-ed65-419a-9a69-967f4659770e" providerId="AD" clId="Web-{FE24E796-C306-E024-EC77-996BB8055981}" dt="2019-01-17T16:18:22.917" v="0"/>
        <pc:sldMkLst>
          <pc:docMk/>
          <pc:sldMk cId="3837944948" sldId="264"/>
        </pc:sldMkLst>
      </pc:sldChg>
      <pc:sldChg chg="del">
        <pc:chgData name="Michael Terrill" userId="S::michael@devcodecamp.com::6ad31e96-ed65-419a-9a69-967f4659770e" providerId="AD" clId="Web-{FE24E796-C306-E024-EC77-996BB8055981}" dt="2019-01-17T16:18:29.261" v="5"/>
        <pc:sldMkLst>
          <pc:docMk/>
          <pc:sldMk cId="3440055985" sldId="267"/>
        </pc:sldMkLst>
      </pc:sldChg>
      <pc:sldChg chg="del">
        <pc:chgData name="Michael Terrill" userId="S::michael@devcodecamp.com::6ad31e96-ed65-419a-9a69-967f4659770e" providerId="AD" clId="Web-{FE24E796-C306-E024-EC77-996BB8055981}" dt="2019-01-17T16:18:30.495" v="6"/>
        <pc:sldMkLst>
          <pc:docMk/>
          <pc:sldMk cId="1671510214" sldId="270"/>
        </pc:sldMkLst>
      </pc:sldChg>
      <pc:sldChg chg="del">
        <pc:chgData name="Michael Terrill" userId="S::michael@devcodecamp.com::6ad31e96-ed65-419a-9a69-967f4659770e" providerId="AD" clId="Web-{FE24E796-C306-E024-EC77-996BB8055981}" dt="2019-01-17T16:18:23.761" v="1"/>
        <pc:sldMkLst>
          <pc:docMk/>
          <pc:sldMk cId="1242266722" sldId="271"/>
        </pc:sldMkLst>
      </pc:sldChg>
      <pc:sldChg chg="del">
        <pc:chgData name="Michael Terrill" userId="S::michael@devcodecamp.com::6ad31e96-ed65-419a-9a69-967f4659770e" providerId="AD" clId="Web-{FE24E796-C306-E024-EC77-996BB8055981}" dt="2019-01-17T16:18:25.370" v="2"/>
        <pc:sldMkLst>
          <pc:docMk/>
          <pc:sldMk cId="702879990" sldId="272"/>
        </pc:sldMkLst>
      </pc:sldChg>
      <pc:sldChg chg="del">
        <pc:chgData name="Michael Terrill" userId="S::michael@devcodecamp.com::6ad31e96-ed65-419a-9a69-967f4659770e" providerId="AD" clId="Web-{FE24E796-C306-E024-EC77-996BB8055981}" dt="2019-01-17T16:18:26.198" v="3"/>
        <pc:sldMkLst>
          <pc:docMk/>
          <pc:sldMk cId="4037086863" sldId="273"/>
        </pc:sldMkLst>
      </pc:sldChg>
      <pc:sldChg chg="del">
        <pc:chgData name="Michael Terrill" userId="S::michael@devcodecamp.com::6ad31e96-ed65-419a-9a69-967f4659770e" providerId="AD" clId="Web-{FE24E796-C306-E024-EC77-996BB8055981}" dt="2019-01-17T16:18:28.401" v="4"/>
        <pc:sldMkLst>
          <pc:docMk/>
          <pc:sldMk cId="20577519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44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-US" sz="2200" b="0" i="0" u="none" strike="noStrike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IObserver</a:t>
            </a:r>
            <a:r>
              <a:rPr lang="en-US" sz="2200" b="0" i="0" u="none" strike="noStrike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&lt;T&gt;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lang="en-US" sz="2200" b="0" i="0" dirty="0" err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IObservable</a:t>
            </a:r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&lt;T&gt; interfaces provide a generalized mechanism for push-based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3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9900" y="1092200"/>
            <a:ext cx="9525000" cy="11506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3169900" y="3302000"/>
            <a:ext cx="9525000" cy="9207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11493490" y="6373383"/>
            <a:ext cx="1396722" cy="96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quarter" idx="13"/>
          </p:nvPr>
        </p:nvSpPr>
        <p:spPr>
          <a:xfrm>
            <a:off x="15798800" y="68707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Shape 85"/>
          <p:cNvSpPr>
            <a:spLocks noGrp="1"/>
          </p:cNvSpPr>
          <p:nvPr>
            <p:ph type="pic" sz="quarter" idx="14"/>
          </p:nvPr>
        </p:nvSpPr>
        <p:spPr>
          <a:xfrm>
            <a:off x="15798800" y="952500"/>
            <a:ext cx="7404100" cy="554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hape 86"/>
          <p:cNvSpPr>
            <a:spLocks noGrp="1"/>
          </p:cNvSpPr>
          <p:nvPr>
            <p:ph type="pic" idx="15"/>
          </p:nvPr>
        </p:nvSpPr>
        <p:spPr>
          <a:xfrm>
            <a:off x="1206500" y="952500"/>
            <a:ext cx="14173200" cy="11468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7" name="Shape 87"/>
          <p:cNvSpPr>
            <a:spLocks noGrp="1"/>
          </p:cNvSpPr>
          <p:nvPr>
            <p:ph type="sldNum" sz="quarter" idx="2"/>
          </p:nvPr>
        </p:nvSpPr>
        <p:spPr>
          <a:xfrm>
            <a:off x="23724221" y="13125450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sz="quarter" idx="14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2"/>
              </a:buBlip>
            </a:lvl1pPr>
            <a:lvl2pPr>
              <a:buBlip>
                <a:blip r:embed="rId12"/>
              </a:buBlip>
            </a:lvl2pPr>
            <a:lvl3pPr>
              <a:buBlip>
                <a:blip r:embed="rId12"/>
              </a:buBlip>
            </a:lvl3pPr>
            <a:lvl4pPr>
              <a:buBlip>
                <a:blip r:embed="rId12"/>
              </a:buBlip>
            </a:lvl4pPr>
            <a:lvl5pPr>
              <a:buBlip>
                <a:blip r:embed="rId12"/>
              </a:buBlip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3721936" y="13125450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20921" r="26192" b="35956"/>
          <a:stretch/>
        </p:blipFill>
        <p:spPr>
          <a:xfrm>
            <a:off x="22352000" y="11709400"/>
            <a:ext cx="1778000" cy="16764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2"/>
        </a:buBlip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One-to-many dependency between objects</a:t>
            </a:r>
          </a:p>
          <a:p>
            <a:r>
              <a:rPr lang="en-US" dirty="0"/>
              <a:t>When one object makes a change, all of the dependent objects are notified and updated automatically.</a:t>
            </a:r>
          </a:p>
          <a:p>
            <a:r>
              <a:rPr lang="en-US" dirty="0"/>
              <a:t>This is typically done via notifications from a provider (subject) to one or more </a:t>
            </a:r>
            <a:r>
              <a:rPr lang="en-US" dirty="0">
                <a:solidFill>
                  <a:srgbClr val="92D050"/>
                </a:solidFill>
              </a:rPr>
              <a:t>observers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7837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Hides the complex parts of a large system by providing a simpler interface</a:t>
            </a:r>
          </a:p>
          <a:p>
            <a:r>
              <a:rPr lang="en-US" dirty="0"/>
              <a:t>Instead of calling a bunch of methods to do various tasks, call one method that takes care of everything behind the </a:t>
            </a:r>
            <a:r>
              <a:rPr lang="en-US" dirty="0">
                <a:solidFill>
                  <a:srgbClr val="92D050"/>
                </a:solidFill>
              </a:rPr>
              <a:t>façade</a:t>
            </a:r>
            <a:r>
              <a:rPr lang="en-US" dirty="0"/>
              <a:t>. </a:t>
            </a:r>
          </a:p>
          <a:p>
            <a:r>
              <a:rPr lang="en-US" dirty="0"/>
              <a:t>We don’t know how much is going on behind the scenes and we don’t care. What we do care about is an expected return when calling a method on the </a:t>
            </a:r>
            <a:r>
              <a:rPr lang="en-US" dirty="0">
                <a:solidFill>
                  <a:srgbClr val="92D050"/>
                </a:solidFill>
              </a:rPr>
              <a:t>façade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8443087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Composes objects in terms of a tree structure to show the entire hierarchy</a:t>
            </a:r>
          </a:p>
          <a:p>
            <a:r>
              <a:rPr lang="en-US" dirty="0"/>
              <a:t>Group of objects are treated as a single object</a:t>
            </a:r>
          </a:p>
          <a:p>
            <a:r>
              <a:rPr lang="en-US" dirty="0"/>
              <a:t>This is done by having the top class in the hierarchy contain a collection of its own objects. The top class then has a method(s) to modify the collection. </a:t>
            </a:r>
          </a:p>
        </p:txBody>
      </p:sp>
    </p:spTree>
    <p:extLst>
      <p:ext uri="{BB962C8B-B14F-4D97-AF65-F5344CB8AC3E}">
        <p14:creationId xmlns:p14="http://schemas.microsoft.com/office/powerpoint/2010/main" val="41992324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class is created, it should have its </a:t>
            </a:r>
            <a:r>
              <a:rPr lang="en-US" dirty="0">
                <a:solidFill>
                  <a:srgbClr val="92D050"/>
                </a:solidFill>
              </a:rPr>
              <a:t>dependent</a:t>
            </a:r>
            <a:r>
              <a:rPr lang="en-US" dirty="0"/>
              <a:t> classes </a:t>
            </a:r>
            <a:r>
              <a:rPr lang="en-US" dirty="0">
                <a:solidFill>
                  <a:srgbClr val="92D050"/>
                </a:solidFill>
              </a:rPr>
              <a:t>injected </a:t>
            </a:r>
            <a:r>
              <a:rPr lang="en-US" dirty="0">
                <a:solidFill>
                  <a:schemeClr val="tx1"/>
                </a:solidFill>
              </a:rPr>
              <a:t>into it rather than created by it (low coupling, high cohesion). </a:t>
            </a:r>
          </a:p>
          <a:p>
            <a:r>
              <a:rPr lang="en-US" dirty="0">
                <a:solidFill>
                  <a:schemeClr val="tx1"/>
                </a:solidFill>
              </a:rPr>
              <a:t>Needed dependencies (any other object the current object needs to hold a reference to) are passed into the constructor.</a:t>
            </a:r>
          </a:p>
          <a:p>
            <a:r>
              <a:rPr lang="en-US" dirty="0">
                <a:solidFill>
                  <a:schemeClr val="tx1"/>
                </a:solidFill>
              </a:rPr>
              <a:t>Makes it simple to manage dependencies between objects, which in turn makes it easier to test your code (objects are more isolated for unit testing).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9454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8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Custom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Helvetica Neue</vt:lpstr>
      <vt:lpstr>Helvetica Neue Light</vt:lpstr>
      <vt:lpstr>Industrial</vt:lpstr>
      <vt:lpstr>Observer Pattern</vt:lpstr>
      <vt:lpstr>Façade Pattern</vt:lpstr>
      <vt:lpstr>Composite Pattern</vt:lpstr>
      <vt:lpstr>Dependency Injection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Developer</dc:creator>
  <cp:lastModifiedBy>Bradley Jakubowski</cp:lastModifiedBy>
  <cp:revision>70</cp:revision>
  <dcterms:modified xsi:type="dcterms:W3CDTF">2019-10-11T18:56:00Z</dcterms:modified>
</cp:coreProperties>
</file>