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72" r:id="rId5"/>
    <p:sldId id="264" r:id="rId6"/>
    <p:sldId id="267" r:id="rId7"/>
    <p:sldId id="268" r:id="rId8"/>
    <p:sldId id="271" r:id="rId9"/>
    <p:sldId id="269" r:id="rId10"/>
    <p:sldId id="270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0" autoAdjust="0"/>
  </p:normalViewPr>
  <p:slideViewPr>
    <p:cSldViewPr snapToGrid="0">
      <p:cViewPr varScale="1">
        <p:scale>
          <a:sx n="51" d="100"/>
          <a:sy n="51" d="100"/>
        </p:scale>
        <p:origin x="954" y="15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XML: </a:t>
            </a:r>
            <a:r>
              <a:rPr lang="en-US" dirty="0" err="1"/>
              <a:t>eXtensible</a:t>
            </a:r>
            <a:r>
              <a:rPr lang="en-US" dirty="0"/>
              <a:t> Markup Language that is designed to store and transport data (markup language like HTML)</a:t>
            </a:r>
          </a:p>
          <a:p>
            <a:r>
              <a:rPr lang="en-US" dirty="0"/>
              <a:t>ADO.NET: ActiveX Data Objects; software components that can be used to access data and data services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401451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Func</a:t>
            </a:r>
            <a:r>
              <a:rPr lang="en-US" dirty="0"/>
              <a:t>&lt;&gt;: Last input parameter is always the output return type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0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LINQ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Should You Use?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comes down to personal preference whether to use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extension methods or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query operators</a:t>
            </a:r>
          </a:p>
          <a:p>
            <a:r>
              <a:rPr lang="en-US" dirty="0"/>
              <a:t>With that said,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extension methods are more powerful and flexible because: </a:t>
            </a:r>
          </a:p>
          <a:p>
            <a:pPr lvl="1"/>
            <a:r>
              <a:rPr lang="en-US" dirty="0"/>
              <a:t>All of the query operator keywords translate to extension methods under the hood </a:t>
            </a:r>
          </a:p>
          <a:p>
            <a:pPr lvl="1"/>
            <a:r>
              <a:rPr lang="en-US" dirty="0"/>
              <a:t>There are more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extension methods than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query operators.</a:t>
            </a:r>
          </a:p>
        </p:txBody>
      </p:sp>
    </p:spTree>
    <p:extLst>
      <p:ext uri="{BB962C8B-B14F-4D97-AF65-F5344CB8AC3E}">
        <p14:creationId xmlns:p14="http://schemas.microsoft.com/office/powerpoint/2010/main" val="16039645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effectLst/>
              </a:rPr>
              <a:t>L</a:t>
            </a:r>
            <a:r>
              <a:rPr lang="en-US" dirty="0">
                <a:effectLst/>
              </a:rPr>
              <a:t>anguage </a:t>
            </a:r>
            <a:r>
              <a:rPr lang="en-US" dirty="0">
                <a:solidFill>
                  <a:srgbClr val="92D050"/>
                </a:solidFill>
                <a:effectLst/>
              </a:rPr>
              <a:t>In</a:t>
            </a:r>
            <a:r>
              <a:rPr lang="en-US" dirty="0">
                <a:effectLst/>
              </a:rPr>
              <a:t>tegrated </a:t>
            </a:r>
            <a:r>
              <a:rPr lang="en-US" dirty="0">
                <a:solidFill>
                  <a:srgbClr val="92D050"/>
                </a:solidFill>
                <a:effectLst/>
              </a:rPr>
              <a:t>Q</a:t>
            </a:r>
            <a:r>
              <a:rPr lang="en-US" dirty="0">
                <a:effectLst/>
              </a:rPr>
              <a:t>uery (</a:t>
            </a:r>
            <a:r>
              <a:rPr lang="en-US" dirty="0">
                <a:solidFill>
                  <a:srgbClr val="92D050"/>
                </a:solidFill>
                <a:effectLst/>
              </a:rPr>
              <a:t>LINQ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Gives the capability to query objects in C#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to query the following:</a:t>
            </a:r>
          </a:p>
          <a:p>
            <a:pPr lvl="1"/>
            <a:r>
              <a:rPr lang="en-US" dirty="0"/>
              <a:t>Objects in memory, i.e. collections (</a:t>
            </a:r>
            <a:r>
              <a:rPr lang="en-US" dirty="0">
                <a:solidFill>
                  <a:srgbClr val="92D050"/>
                </a:solidFill>
              </a:rPr>
              <a:t>LINQ to 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SQL Server Databases (</a:t>
            </a:r>
            <a:r>
              <a:rPr lang="en-US" dirty="0">
                <a:solidFill>
                  <a:srgbClr val="92D050"/>
                </a:solidFill>
              </a:rPr>
              <a:t>LINQ to Entities (Entity Framework)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XML documents (</a:t>
            </a:r>
            <a:r>
              <a:rPr lang="en-US" dirty="0">
                <a:solidFill>
                  <a:srgbClr val="92D050"/>
                </a:solidFill>
              </a:rPr>
              <a:t>LINQ to XML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ADO.NET Data Sets (</a:t>
            </a:r>
            <a:r>
              <a:rPr lang="en-US" dirty="0">
                <a:solidFill>
                  <a:srgbClr val="92D050"/>
                </a:solidFill>
              </a:rPr>
              <a:t>LINQ to Data Sets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1461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5435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for </a:t>
            </a:r>
            <a:r>
              <a:rPr lang="en-US"/>
              <a:t>code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6" y="2071165"/>
            <a:ext cx="8839831" cy="3857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96" y="5928546"/>
            <a:ext cx="19119853" cy="76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102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663700"/>
          </a:xfrm>
        </p:spPr>
        <p:txBody>
          <a:bodyPr/>
          <a:lstStyle/>
          <a:p>
            <a:r>
              <a:rPr lang="en-US" dirty="0"/>
              <a:t>LINQ Extension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5" y="4600576"/>
            <a:ext cx="11180899" cy="756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274" y="4600576"/>
            <a:ext cx="11685542" cy="5133976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438525"/>
            <a:ext cx="21437600" cy="6921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extension methods are built-in methods that we can use to query</a:t>
            </a:r>
          </a:p>
        </p:txBody>
      </p:sp>
    </p:spTree>
    <p:extLst>
      <p:ext uri="{BB962C8B-B14F-4D97-AF65-F5344CB8AC3E}">
        <p14:creationId xmlns:p14="http://schemas.microsoft.com/office/powerpoint/2010/main" val="4145636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2044700"/>
          </a:xfrm>
        </p:spPr>
        <p:txBody>
          <a:bodyPr>
            <a:noAutofit/>
          </a:bodyPr>
          <a:lstStyle/>
          <a:p>
            <a:r>
              <a:rPr lang="en-US" sz="8200" dirty="0"/>
              <a:t>LINQ Extension Methods: Chaining LINQ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717800"/>
            <a:ext cx="21437600" cy="1244600"/>
          </a:xfrm>
        </p:spPr>
        <p:txBody>
          <a:bodyPr/>
          <a:lstStyle/>
          <a:p>
            <a:r>
              <a:rPr lang="en-US" dirty="0"/>
              <a:t>It is possible to chain multiple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methods together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4279900"/>
            <a:ext cx="20735225" cy="665480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473200" y="11252200"/>
            <a:ext cx="21437600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200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//Output</a:t>
            </a:r>
            <a:br>
              <a:rPr lang="en-US" dirty="0"/>
            </a:br>
            <a:r>
              <a:rPr lang="en-US" dirty="0"/>
              <a:t>The Dark Knight 92</a:t>
            </a:r>
            <a:br>
              <a:rPr lang="en-US" dirty="0"/>
            </a:br>
            <a:r>
              <a:rPr lang="en-US" dirty="0"/>
              <a:t>The Departed 91</a:t>
            </a:r>
          </a:p>
        </p:txBody>
      </p:sp>
    </p:spTree>
    <p:extLst>
      <p:ext uri="{BB962C8B-B14F-4D97-AF65-F5344CB8AC3E}">
        <p14:creationId xmlns:p14="http://schemas.microsoft.com/office/powerpoint/2010/main" val="16958816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549400"/>
          </a:xfrm>
        </p:spPr>
        <p:txBody>
          <a:bodyPr>
            <a:normAutofit fontScale="90000"/>
          </a:bodyPr>
          <a:lstStyle/>
          <a:p>
            <a:r>
              <a:rPr lang="en-US" dirty="0"/>
              <a:t>LINQ Extension Methods: Using Select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247028"/>
            <a:ext cx="21437600" cy="26869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92D050"/>
                </a:solidFill>
              </a:rPr>
              <a:t>Select</a:t>
            </a:r>
            <a:r>
              <a:rPr lang="en-US" dirty="0"/>
              <a:t>, we can iterate over the movies and convert them to another object or select a movie property as a string</a:t>
            </a:r>
          </a:p>
          <a:p>
            <a:r>
              <a:rPr lang="en-US" dirty="0"/>
              <a:t>In our example, what started out as a collection of type Movie is now treated as a collection of type string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118098"/>
            <a:ext cx="20669159" cy="5454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3200" y="11068665"/>
            <a:ext cx="194818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In our example, we are filtering (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Where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), sorting (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OrderBy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), and selecting (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Select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) a property</a:t>
            </a:r>
          </a:p>
        </p:txBody>
      </p:sp>
    </p:spTree>
    <p:extLst>
      <p:ext uri="{BB962C8B-B14F-4D97-AF65-F5344CB8AC3E}">
        <p14:creationId xmlns:p14="http://schemas.microsoft.com/office/powerpoint/2010/main" val="2572703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Full Circle With 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previous example:</a:t>
            </a:r>
          </a:p>
          <a:p>
            <a:r>
              <a:rPr lang="en-US" dirty="0"/>
              <a:t>.Where(</a:t>
            </a:r>
            <a:r>
              <a:rPr lang="en-US" dirty="0" err="1">
                <a:solidFill>
                  <a:srgbClr val="92D050"/>
                </a:solidFill>
              </a:rPr>
              <a:t>Func</a:t>
            </a:r>
            <a:r>
              <a:rPr lang="en-US" dirty="0"/>
              <a:t>&lt;Movie, bool&gt;)</a:t>
            </a:r>
          </a:p>
          <a:p>
            <a:r>
              <a:rPr lang="en-US" dirty="0"/>
              <a:t>.</a:t>
            </a:r>
            <a:r>
              <a:rPr lang="en-US" dirty="0" err="1"/>
              <a:t>OrderBy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Func</a:t>
            </a:r>
            <a:r>
              <a:rPr lang="en-US" dirty="0"/>
              <a:t>&lt;Movie, </a:t>
            </a:r>
            <a:r>
              <a:rPr lang="en-US" dirty="0" err="1"/>
              <a:t>TKey</a:t>
            </a:r>
            <a:r>
              <a:rPr lang="en-US" dirty="0"/>
              <a:t>&gt;)</a:t>
            </a:r>
          </a:p>
          <a:p>
            <a:r>
              <a:rPr lang="en-US" dirty="0"/>
              <a:t>.Select(</a:t>
            </a:r>
            <a:r>
              <a:rPr lang="en-US" dirty="0" err="1">
                <a:solidFill>
                  <a:srgbClr val="92D050"/>
                </a:solidFill>
              </a:rPr>
              <a:t>Func</a:t>
            </a:r>
            <a:r>
              <a:rPr lang="en-US" dirty="0"/>
              <a:t>&lt;Movie, </a:t>
            </a:r>
            <a:r>
              <a:rPr lang="en-US" dirty="0" err="1"/>
              <a:t>TResult</a:t>
            </a:r>
            <a:r>
              <a:rPr lang="en-US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5571662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2463800"/>
          </a:xfrm>
        </p:spPr>
        <p:txBody>
          <a:bodyPr/>
          <a:lstStyle/>
          <a:p>
            <a:r>
              <a:rPr lang="en-US" dirty="0"/>
              <a:t>LINQ Query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819400"/>
            <a:ext cx="21437600" cy="2730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query operators looks similar to writing SQL code</a:t>
            </a:r>
          </a:p>
          <a:p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query operators always start with ‘from’ and end with ‘select;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0" y="5549900"/>
            <a:ext cx="13279545" cy="71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6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357</Words>
  <Application>Microsoft Office PowerPoint</Application>
  <PresentationFormat>Custom</PresentationFormat>
  <Paragraphs>36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Helvetica Neue</vt:lpstr>
      <vt:lpstr>Helvetica Neue Light</vt:lpstr>
      <vt:lpstr>Industrial</vt:lpstr>
      <vt:lpstr>LINQ</vt:lpstr>
      <vt:lpstr>LINQ</vt:lpstr>
      <vt:lpstr>LINQ</vt:lpstr>
      <vt:lpstr>Classes for code examples</vt:lpstr>
      <vt:lpstr>LINQ Extension Methods</vt:lpstr>
      <vt:lpstr>LINQ Extension Methods: Chaining LINQ Methods</vt:lpstr>
      <vt:lpstr>LINQ Extension Methods: Using Select</vt:lpstr>
      <vt:lpstr>Coming Full Circle With Delegates</vt:lpstr>
      <vt:lpstr>LINQ Query Operators</vt:lpstr>
      <vt:lpstr>Which Should You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66</cp:revision>
  <dcterms:modified xsi:type="dcterms:W3CDTF">2019-02-04T19:05:36Z</dcterms:modified>
</cp:coreProperties>
</file>