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Null Operators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(?:)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mikeIsAwesome</a:t>
            </a:r>
            <a:r>
              <a:rPr lang="en-US" dirty="0"/>
              <a:t> = true;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mikeIsAwesome</a:t>
            </a:r>
            <a:r>
              <a:rPr lang="en-US" dirty="0"/>
              <a:t> ? </a:t>
            </a:r>
            <a:r>
              <a:rPr lang="en-US" dirty="0" err="1"/>
              <a:t>firstExpression</a:t>
            </a:r>
            <a:r>
              <a:rPr lang="en-US" dirty="0"/>
              <a:t> : </a:t>
            </a:r>
            <a:r>
              <a:rPr lang="en-US" dirty="0" err="1"/>
              <a:t>secondExpression</a:t>
            </a:r>
            <a:endParaRPr lang="en-US" dirty="0"/>
          </a:p>
          <a:p>
            <a:r>
              <a:rPr lang="en-US" dirty="0" err="1"/>
              <a:t>firstExpression</a:t>
            </a:r>
            <a:r>
              <a:rPr lang="en-US" dirty="0"/>
              <a:t> will be returned if </a:t>
            </a:r>
            <a:r>
              <a:rPr lang="en-US" dirty="0" err="1"/>
              <a:t>mikeIsAwesome</a:t>
            </a:r>
            <a:r>
              <a:rPr lang="en-US" dirty="0"/>
              <a:t> is true</a:t>
            </a:r>
          </a:p>
          <a:p>
            <a:r>
              <a:rPr lang="en-US" dirty="0" err="1"/>
              <a:t>secondExpression</a:t>
            </a:r>
            <a:r>
              <a:rPr lang="en-US" dirty="0"/>
              <a:t> will be returned if </a:t>
            </a:r>
            <a:r>
              <a:rPr lang="en-US" dirty="0" err="1"/>
              <a:t>mikeIsAwesome</a:t>
            </a:r>
            <a:r>
              <a:rPr lang="en-US" dirty="0"/>
              <a:t> is false</a:t>
            </a:r>
          </a:p>
        </p:txBody>
      </p:sp>
    </p:spTree>
    <p:extLst>
      <p:ext uri="{BB962C8B-B14F-4D97-AF65-F5344CB8AC3E}">
        <p14:creationId xmlns:p14="http://schemas.microsoft.com/office/powerpoint/2010/main" val="26091541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(?:) Code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9" y="3048367"/>
            <a:ext cx="18500094" cy="99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75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Types (?)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Value types that can take null as a value.</a:t>
            </a:r>
          </a:p>
          <a:p>
            <a:r>
              <a:rPr lang="en-US" dirty="0">
                <a:effectLst/>
              </a:rPr>
              <a:t>The ability to assign null to numeric and Boolean types becomes especially useful when dealing with databases as well as data types that contain elements that may not be assigned a value.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Type (?)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? number = null;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number.HasValue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Output: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	False</a:t>
            </a:r>
          </a:p>
        </p:txBody>
      </p:sp>
    </p:spTree>
    <p:extLst>
      <p:ext uri="{BB962C8B-B14F-4D97-AF65-F5344CB8AC3E}">
        <p14:creationId xmlns:p14="http://schemas.microsoft.com/office/powerpoint/2010/main" val="30712588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Type (?)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class Money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	public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GetMoney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return null;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Since </a:t>
            </a:r>
            <a:r>
              <a:rPr lang="en-US" dirty="0" err="1"/>
              <a:t>GetMoney</a:t>
            </a:r>
            <a:r>
              <a:rPr lang="en-US" dirty="0"/>
              <a:t>() is designed to get money from someone who owes money, there is a chance we have not got it yet. Instead of having the value set to 0, it is more appropriate for the value to be null, or nothing.</a:t>
            </a:r>
          </a:p>
        </p:txBody>
      </p:sp>
    </p:spTree>
    <p:extLst>
      <p:ext uri="{BB962C8B-B14F-4D97-AF65-F5344CB8AC3E}">
        <p14:creationId xmlns:p14="http://schemas.microsoft.com/office/powerpoint/2010/main" val="34936497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Null-Coalescing (??)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the left-hand operand if the operand is not null; otherwise it returns the right-hand operand</a:t>
            </a:r>
          </a:p>
        </p:txBody>
      </p:sp>
    </p:spTree>
    <p:extLst>
      <p:ext uri="{BB962C8B-B14F-4D97-AF65-F5344CB8AC3E}">
        <p14:creationId xmlns:p14="http://schemas.microsoft.com/office/powerpoint/2010/main" val="31507276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Null-Coalescing (??)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? number = null;</a:t>
            </a:r>
          </a:p>
          <a:p>
            <a:r>
              <a:rPr lang="en-US" dirty="0" err="1"/>
              <a:t>int</a:t>
            </a:r>
            <a:r>
              <a:rPr lang="en-US" dirty="0"/>
              <a:t> age = number ?? 10;</a:t>
            </a:r>
          </a:p>
          <a:p>
            <a:r>
              <a:rPr lang="en-US" dirty="0"/>
              <a:t>This will set </a:t>
            </a:r>
            <a:r>
              <a:rPr lang="en-US" b="1" dirty="0"/>
              <a:t>age</a:t>
            </a:r>
            <a:r>
              <a:rPr lang="en-US" dirty="0"/>
              <a:t> to the value of </a:t>
            </a:r>
            <a:r>
              <a:rPr lang="en-US" b="1" dirty="0"/>
              <a:t>number</a:t>
            </a:r>
            <a:r>
              <a:rPr lang="en-US" dirty="0"/>
              <a:t> if </a:t>
            </a:r>
            <a:r>
              <a:rPr lang="en-US" b="1" dirty="0"/>
              <a:t>number</a:t>
            </a:r>
            <a:r>
              <a:rPr lang="en-US" dirty="0"/>
              <a:t> is not null. However, if </a:t>
            </a:r>
            <a:r>
              <a:rPr lang="en-US" b="1" dirty="0"/>
              <a:t>number</a:t>
            </a:r>
            <a:r>
              <a:rPr lang="en-US" dirty="0"/>
              <a:t> is null, set </a:t>
            </a:r>
            <a:r>
              <a:rPr lang="en-US" b="1" dirty="0"/>
              <a:t>age</a:t>
            </a:r>
            <a:r>
              <a:rPr lang="en-US" dirty="0"/>
              <a:t> to 10. </a:t>
            </a:r>
          </a:p>
        </p:txBody>
      </p:sp>
    </p:spTree>
    <p:extLst>
      <p:ext uri="{BB962C8B-B14F-4D97-AF65-F5344CB8AC3E}">
        <p14:creationId xmlns:p14="http://schemas.microsoft.com/office/powerpoint/2010/main" val="28350836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(?.)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for null before performing a member access (?.) or index (?[). Allows you to write less code to handle null checks.</a:t>
            </a:r>
          </a:p>
        </p:txBody>
      </p:sp>
    </p:spTree>
    <p:extLst>
      <p:ext uri="{BB962C8B-B14F-4D97-AF65-F5344CB8AC3E}">
        <p14:creationId xmlns:p14="http://schemas.microsoft.com/office/powerpoint/2010/main" val="40865177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(?.)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784600"/>
            <a:ext cx="23215600" cy="922927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? queue = </a:t>
            </a:r>
            <a:r>
              <a:rPr lang="en-US" dirty="0" err="1"/>
              <a:t>students?.Count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If students is not null, check its Count property</a:t>
            </a:r>
          </a:p>
          <a:p>
            <a:pPr lvl="1"/>
            <a:r>
              <a:rPr lang="en-US" dirty="0"/>
              <a:t>If students is null, it will set variable to null instead of throwing </a:t>
            </a:r>
            <a:r>
              <a:rPr lang="en-US" dirty="0" err="1"/>
              <a:t>NullReferenceException</a:t>
            </a:r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firstInLine</a:t>
            </a:r>
            <a:r>
              <a:rPr lang="en-US" dirty="0"/>
              <a:t> = students?[0];</a:t>
            </a:r>
          </a:p>
          <a:p>
            <a:pPr lvl="1"/>
            <a:r>
              <a:rPr lang="en-US" dirty="0"/>
              <a:t>If students is not null, check what is stored at index.</a:t>
            </a:r>
          </a:p>
          <a:p>
            <a:pPr lvl="1"/>
            <a:r>
              <a:rPr lang="en-US" dirty="0"/>
              <a:t>If students is null, it will set variable to null instead of throwing </a:t>
            </a:r>
            <a:r>
              <a:rPr lang="en-US" dirty="0" err="1"/>
              <a:t>NullReferenceException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578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(?:)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one of two values depending on the value of a Boolean expression.</a:t>
            </a:r>
          </a:p>
          <a:p>
            <a:r>
              <a:rPr lang="en-US" dirty="0"/>
              <a:t>Can be used as a shortcut for an if/else statement. It is typically used when a written-out if/else statement appears to be too much for the given scenario.</a:t>
            </a:r>
          </a:p>
          <a:p>
            <a:r>
              <a:rPr lang="en-US" dirty="0"/>
              <a:t>Ternary operator must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a value</a:t>
            </a:r>
          </a:p>
        </p:txBody>
      </p:sp>
    </p:spTree>
    <p:extLst>
      <p:ext uri="{BB962C8B-B14F-4D97-AF65-F5344CB8AC3E}">
        <p14:creationId xmlns:p14="http://schemas.microsoft.com/office/powerpoint/2010/main" val="301534041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291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Neue</vt:lpstr>
      <vt:lpstr>Helvetica Neue Light</vt:lpstr>
      <vt:lpstr>Industrial</vt:lpstr>
      <vt:lpstr>Null Operators</vt:lpstr>
      <vt:lpstr>Nullable Types (?)</vt:lpstr>
      <vt:lpstr>Nullable Type (?) Example</vt:lpstr>
      <vt:lpstr>Nullable Type (?) Example</vt:lpstr>
      <vt:lpstr>Null-Coalescing (??)</vt:lpstr>
      <vt:lpstr>Null-Coalescing (??) Example</vt:lpstr>
      <vt:lpstr>Null-Conditional (?.)</vt:lpstr>
      <vt:lpstr>Null-Conditional (?.) Example</vt:lpstr>
      <vt:lpstr>Ternary (?:)</vt:lpstr>
      <vt:lpstr>Ternary (?:) Example</vt:lpstr>
      <vt:lpstr>Ternary (?:) 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Michael Terrill</cp:lastModifiedBy>
  <cp:revision>55</cp:revision>
  <dcterms:modified xsi:type="dcterms:W3CDTF">2017-04-05T16:29:14Z</dcterms:modified>
</cp:coreProperties>
</file>