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73" r:id="rId5"/>
    <p:sldId id="274" r:id="rId6"/>
    <p:sldId id="276" r:id="rId7"/>
    <p:sldId id="277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3" autoAdjust="0"/>
  </p:normalViewPr>
  <p:slideViewPr>
    <p:cSldViewPr snapToGrid="0">
      <p:cViewPr varScale="1">
        <p:scale>
          <a:sx n="51" d="100"/>
          <a:sy n="51" d="100"/>
        </p:scale>
        <p:origin x="954" y="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9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MVC Design Pattern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design pattern that has been around for nearly 50 years</a:t>
            </a:r>
          </a:p>
          <a:p>
            <a:r>
              <a:rPr lang="en-US" dirty="0"/>
              <a:t>Made popular by Microsoft’s ASP.NET MVC web application framework </a:t>
            </a:r>
          </a:p>
          <a:p>
            <a:r>
              <a:rPr lang="en-US" dirty="0"/>
              <a:t>Can also be used in frameworks such as Ruby on Rails and Apple iOS development</a:t>
            </a:r>
          </a:p>
          <a:p>
            <a:r>
              <a:rPr lang="en-US" dirty="0"/>
              <a:t>MVC is designed to create a separation of concerns on the server side between the model and view </a:t>
            </a:r>
          </a:p>
          <a:p>
            <a:r>
              <a:rPr lang="en-US" dirty="0"/>
              <a:t>Coding, maintaining, and testing of app made easy due to </a:t>
            </a:r>
            <a:r>
              <a:rPr lang="en-US" dirty="0">
                <a:solidFill>
                  <a:srgbClr val="92D050"/>
                </a:solidFill>
              </a:rPr>
              <a:t>Model</a:t>
            </a:r>
            <a:r>
              <a:rPr lang="en-US" dirty="0"/>
              <a:t> and </a:t>
            </a:r>
            <a:r>
              <a:rPr lang="en-US" dirty="0">
                <a:solidFill>
                  <a:srgbClr val="92D050"/>
                </a:solidFill>
              </a:rPr>
              <a:t>Controller</a:t>
            </a:r>
            <a:r>
              <a:rPr lang="en-US" dirty="0"/>
              <a:t> logic being separate from the </a:t>
            </a:r>
            <a:r>
              <a:rPr lang="en-US" dirty="0">
                <a:solidFill>
                  <a:srgbClr val="92D05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2422667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MVC: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/>
              <a:t>data source that communicates with the database</a:t>
            </a:r>
          </a:p>
          <a:p>
            <a:r>
              <a:rPr lang="en-US" dirty="0"/>
              <a:t>Model classes explain the business logic via data access operations (business model)</a:t>
            </a:r>
          </a:p>
          <a:p>
            <a:r>
              <a:rPr lang="en-US" dirty="0"/>
              <a:t>Defines the rules for data</a:t>
            </a:r>
          </a:p>
          <a:p>
            <a:pPr lvl="1"/>
            <a:r>
              <a:rPr lang="en-US" dirty="0"/>
              <a:t>This refers to defining how data can be manipulated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99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MVC: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/>
              <a:t>part the user sees and interacts with</a:t>
            </a:r>
          </a:p>
          <a:p>
            <a:r>
              <a:rPr lang="en-US" dirty="0"/>
              <a:t>It represents the user interface components</a:t>
            </a:r>
          </a:p>
          <a:p>
            <a:r>
              <a:rPr lang="en-US" dirty="0"/>
              <a:t>Displays the data that is received from the controller</a:t>
            </a:r>
          </a:p>
          <a:p>
            <a:r>
              <a:rPr lang="en-US" dirty="0"/>
              <a:t>Able to pass a Model or </a:t>
            </a:r>
            <a:r>
              <a:rPr lang="en-US" dirty="0" err="1"/>
              <a:t>ViewModel</a:t>
            </a:r>
            <a:r>
              <a:rPr lang="en-US" dirty="0"/>
              <a:t> object to the View from the Controller to be manipulated and sent back to Controller.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868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MVC: Controller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that marries the View to the Model</a:t>
            </a:r>
          </a:p>
          <a:p>
            <a:r>
              <a:rPr lang="en-US" dirty="0"/>
              <a:t>Handles the business logic and processes incoming requests</a:t>
            </a:r>
          </a:p>
          <a:p>
            <a:r>
              <a:rPr lang="en-US" dirty="0"/>
              <a:t>Gets input from users (View), processes the data through the Model, and then passes back the results to the View.</a:t>
            </a:r>
          </a:p>
          <a:p>
            <a:r>
              <a:rPr lang="en-US" dirty="0"/>
              <a:t>Example: If you clicked the “Delete” button on the View, it checks to make sure you are the authorized person to delete, if the record can be deleted,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1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0454-6C80-4831-9640-87EF5DCE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9AD5-057C-46A7-B0B8-1074702CA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View Models </a:t>
            </a:r>
            <a:r>
              <a:rPr lang="en-US" dirty="0"/>
              <a:t>are a way to pass data from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dirty="0"/>
              <a:t> to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View</a:t>
            </a:r>
            <a:r>
              <a:rPr lang="en-US" dirty="0"/>
              <a:t>, as well as, bind data in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View</a:t>
            </a:r>
            <a:r>
              <a:rPr lang="en-US" dirty="0"/>
              <a:t> and pass back to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View Models </a:t>
            </a:r>
            <a:r>
              <a:rPr lang="en-US" dirty="0"/>
              <a:t>are useful for when we want to pass multiple models to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5169419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545C-E93D-4BF8-9EAF-E0A50BF3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7F2EB-EBCD-4BF4-8BC7-94D8DE5EE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200" y="9931401"/>
            <a:ext cx="21437600" cy="2006599"/>
          </a:xfrm>
        </p:spPr>
        <p:txBody>
          <a:bodyPr>
            <a:normAutofit/>
          </a:bodyPr>
          <a:lstStyle/>
          <a:p>
            <a:r>
              <a:rPr lang="en-US" dirty="0"/>
              <a:t>Customer Model and Employee Model are passed to the View as one (</a:t>
            </a:r>
            <a:r>
              <a:rPr lang="en-US" dirty="0" err="1"/>
              <a:t>CustomerEmployeeViewModel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471B1-687B-44FB-B577-EA9BFDE6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490912"/>
            <a:ext cx="15728950" cy="54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448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317</Words>
  <Application>Microsoft Office PowerPoint</Application>
  <PresentationFormat>Custom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Helvetica Neue Light</vt:lpstr>
      <vt:lpstr>Industrial</vt:lpstr>
      <vt:lpstr>MVC Design Pattern</vt:lpstr>
      <vt:lpstr>Model View Controller (MVC)</vt:lpstr>
      <vt:lpstr>MVC: Model</vt:lpstr>
      <vt:lpstr>MVC: View</vt:lpstr>
      <vt:lpstr>MVC: Controller</vt:lpstr>
      <vt:lpstr>View Model</vt:lpstr>
      <vt:lpstr>View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73</cp:revision>
  <dcterms:modified xsi:type="dcterms:W3CDTF">2019-04-25T12:39:52Z</dcterms:modified>
</cp:coreProperties>
</file>